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handoutMasterIdLst>
    <p:handoutMasterId r:id="rId55"/>
  </p:handoutMasterIdLst>
  <p:sldIdLst>
    <p:sldId id="5642" r:id="rId3"/>
    <p:sldId id="5648" r:id="rId4"/>
    <p:sldId id="5649" r:id="rId5"/>
    <p:sldId id="5650" r:id="rId6"/>
    <p:sldId id="5651" r:id="rId7"/>
    <p:sldId id="5652" r:id="rId8"/>
    <p:sldId id="5653" r:id="rId9"/>
    <p:sldId id="5654" r:id="rId11"/>
    <p:sldId id="5655" r:id="rId12"/>
    <p:sldId id="5656" r:id="rId13"/>
    <p:sldId id="5657" r:id="rId14"/>
    <p:sldId id="5658" r:id="rId15"/>
    <p:sldId id="5659" r:id="rId16"/>
    <p:sldId id="5660" r:id="rId17"/>
    <p:sldId id="5661" r:id="rId18"/>
    <p:sldId id="5662" r:id="rId19"/>
    <p:sldId id="5663" r:id="rId20"/>
    <p:sldId id="5664" r:id="rId21"/>
    <p:sldId id="5665" r:id="rId22"/>
    <p:sldId id="5666" r:id="rId23"/>
    <p:sldId id="5667" r:id="rId24"/>
    <p:sldId id="5668" r:id="rId25"/>
    <p:sldId id="5669" r:id="rId26"/>
    <p:sldId id="5670" r:id="rId27"/>
    <p:sldId id="5671" r:id="rId28"/>
    <p:sldId id="5672" r:id="rId29"/>
    <p:sldId id="5673" r:id="rId30"/>
    <p:sldId id="5674" r:id="rId31"/>
    <p:sldId id="5675" r:id="rId32"/>
    <p:sldId id="5676" r:id="rId33"/>
    <p:sldId id="5677" r:id="rId34"/>
    <p:sldId id="5678" r:id="rId35"/>
    <p:sldId id="5679" r:id="rId36"/>
    <p:sldId id="5680" r:id="rId37"/>
    <p:sldId id="5681" r:id="rId38"/>
    <p:sldId id="5682" r:id="rId39"/>
    <p:sldId id="5683" r:id="rId40"/>
    <p:sldId id="5684" r:id="rId41"/>
    <p:sldId id="5685" r:id="rId42"/>
    <p:sldId id="5686" r:id="rId43"/>
    <p:sldId id="5687" r:id="rId44"/>
    <p:sldId id="5688" r:id="rId45"/>
    <p:sldId id="5689" r:id="rId46"/>
    <p:sldId id="5690" r:id="rId47"/>
    <p:sldId id="5691" r:id="rId48"/>
    <p:sldId id="5692" r:id="rId49"/>
    <p:sldId id="5693" r:id="rId50"/>
    <p:sldId id="5694" r:id="rId51"/>
    <p:sldId id="5695" r:id="rId52"/>
    <p:sldId id="5696" r:id="rId53"/>
    <p:sldId id="5697" r:id="rId54"/>
  </p:sldIdLst>
  <p:sldSz cx="12192000" cy="6858000"/>
  <p:notesSz cx="7103745" cy="10234295"/>
  <p:custDataLst>
    <p:tags r:id="rId60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1" userDrawn="1">
          <p15:clr>
            <a:srgbClr val="A4A3A4"/>
          </p15:clr>
        </p15:guide>
        <p15:guide id="2" pos="379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  <p:cmAuthor id="2" name="作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FEB33C"/>
    <a:srgbClr val="FFC459"/>
    <a:srgbClr val="00FF00"/>
    <a:srgbClr val="F4E7C2"/>
    <a:srgbClr val="000000"/>
    <a:srgbClr val="F7EAC2"/>
    <a:srgbClr val="FDC558"/>
    <a:srgbClr val="FFF1AB"/>
    <a:srgbClr val="FAEC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179" autoAdjust="0"/>
    <p:restoredTop sz="84156"/>
  </p:normalViewPr>
  <p:slideViewPr>
    <p:cSldViewPr showGuides="1">
      <p:cViewPr varScale="1">
        <p:scale>
          <a:sx n="93" d="100"/>
          <a:sy n="93" d="100"/>
        </p:scale>
        <p:origin x="328" y="72"/>
      </p:cViewPr>
      <p:guideLst>
        <p:guide orient="horz" pos="2151"/>
        <p:guide pos="379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0" Type="http://schemas.openxmlformats.org/officeDocument/2006/relationships/tags" Target="tags/tag52.xml"/><Relationship Id="rId6" Type="http://schemas.openxmlformats.org/officeDocument/2006/relationships/slide" Target="slides/slide4.xml"/><Relationship Id="rId59" Type="http://schemas.openxmlformats.org/officeDocument/2006/relationships/commentAuthors" Target="commentAuthors.xml"/><Relationship Id="rId58" Type="http://schemas.openxmlformats.org/officeDocument/2006/relationships/tableStyles" Target="tableStyles.xml"/><Relationship Id="rId57" Type="http://schemas.openxmlformats.org/officeDocument/2006/relationships/viewProps" Target="viewProps.xml"/><Relationship Id="rId56" Type="http://schemas.openxmlformats.org/officeDocument/2006/relationships/presProps" Target="presProps.xml"/><Relationship Id="rId55" Type="http://schemas.openxmlformats.org/officeDocument/2006/relationships/handoutMaster" Target="handoutMasters/handoutMaster1.xml"/><Relationship Id="rId54" Type="http://schemas.openxmlformats.org/officeDocument/2006/relationships/slide" Target="slides/slide51.xml"/><Relationship Id="rId53" Type="http://schemas.openxmlformats.org/officeDocument/2006/relationships/slide" Target="slides/slide50.xml"/><Relationship Id="rId52" Type="http://schemas.openxmlformats.org/officeDocument/2006/relationships/slide" Target="slides/slide49.xml"/><Relationship Id="rId51" Type="http://schemas.openxmlformats.org/officeDocument/2006/relationships/slide" Target="slides/slide48.xml"/><Relationship Id="rId50" Type="http://schemas.openxmlformats.org/officeDocument/2006/relationships/slide" Target="slides/slide47.xml"/><Relationship Id="rId5" Type="http://schemas.openxmlformats.org/officeDocument/2006/relationships/slide" Target="slides/slide3.xml"/><Relationship Id="rId49" Type="http://schemas.openxmlformats.org/officeDocument/2006/relationships/slide" Target="slides/slide46.xml"/><Relationship Id="rId48" Type="http://schemas.openxmlformats.org/officeDocument/2006/relationships/slide" Target="slides/slide45.xml"/><Relationship Id="rId47" Type="http://schemas.openxmlformats.org/officeDocument/2006/relationships/slide" Target="slides/slide44.xml"/><Relationship Id="rId46" Type="http://schemas.openxmlformats.org/officeDocument/2006/relationships/slide" Target="slides/slide43.xml"/><Relationship Id="rId45" Type="http://schemas.openxmlformats.org/officeDocument/2006/relationships/slide" Target="slides/slide42.xml"/><Relationship Id="rId44" Type="http://schemas.openxmlformats.org/officeDocument/2006/relationships/slide" Target="slides/slide41.xml"/><Relationship Id="rId43" Type="http://schemas.openxmlformats.org/officeDocument/2006/relationships/slide" Target="slides/slide40.xml"/><Relationship Id="rId42" Type="http://schemas.openxmlformats.org/officeDocument/2006/relationships/slide" Target="slides/slide39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slide" Target="slides/slide2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82948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2949" name="备注占位符 4"/>
          <p:cNvSpPr>
            <a:spLocks noGrp="1"/>
          </p:cNvSpPr>
          <p:nvPr>
            <p:ph type="body" sz="quarter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  <a:noFill/>
          <a:ln w="9525">
            <a:noFill/>
          </a:ln>
        </p:spPr>
        <p:txBody>
          <a:bodyPr vert="horz" lIns="99075" tIns="49538" rIns="99075" bIns="49538" anchor="t" anchorCtr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992" y="9721106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5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6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7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8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9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0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2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3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4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5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6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7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8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9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0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5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6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7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0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5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8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0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3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4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5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6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8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0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1417955" y="46355"/>
            <a:ext cx="9926955" cy="1143000"/>
          </a:xfrm>
        </p:spPr>
        <p:txBody>
          <a:bodyPr anchor="ctr" anchorCtr="0"/>
          <a:lstStyle/>
          <a:p>
            <a:pPr algn="l"/>
            <a:r>
              <a:rPr lang="zh-CN" altLang="en-US" sz="3600" dirty="0">
                <a:solidFill>
                  <a:schemeClr val="tx1"/>
                </a:solidFill>
                <a:ea typeface="黑体" panose="02010609060101010101" pitchFamily="49" charset="-122"/>
              </a:rPr>
              <a:t>1=</a:t>
            </a:r>
            <a:r>
              <a:rPr lang="en-US" altLang="zh-CN" sz="3600">
                <a:solidFill>
                  <a:schemeClr val="tx1"/>
                </a:solidFill>
                <a:ea typeface="黑体" panose="02010609060101010101" pitchFamily="49" charset="-122"/>
              </a:rPr>
              <a:t>F  4/4</a:t>
            </a:r>
            <a:r>
              <a:rPr lang="en-US" altLang="zh-CN" sz="3600">
                <a:solidFill>
                  <a:schemeClr val="tx1"/>
                </a:solidFill>
              </a:rPr>
              <a:t>   </a:t>
            </a:r>
            <a:r>
              <a:rPr lang="en-US" altLang="zh-CN" sz="480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sz="4800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80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sz="4800">
                <a:solidFill>
                  <a:schemeClr val="tx1"/>
                </a:solidFill>
                <a:ea typeface="黑体" panose="02010609060101010101" pitchFamily="49" charset="-122"/>
              </a:rPr>
              <a:t>         </a:t>
            </a:r>
            <a:r>
              <a:rPr lang="zh-CN" altLang="en-US" sz="4000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49" charset="-122"/>
              </a:rPr>
              <a:t>耶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49" charset="-122"/>
              </a:rPr>
              <a:t>稣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49" charset="-122"/>
              </a:rPr>
              <a:t>恩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49" charset="-122"/>
              </a:rPr>
              <a:t>友</a:t>
            </a:r>
            <a:r>
              <a:rPr lang="zh-CN" altLang="en-US" sz="54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8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800" dirty="0">
                <a:solidFill>
                  <a:schemeClr val="tx1"/>
                </a:solidFill>
                <a:ea typeface="黑体" panose="02010609060101010101" pitchFamily="49" charset="-122"/>
              </a:rPr>
              <a:t>      </a:t>
            </a:r>
            <a:endParaRPr lang="zh-CN" altLang="en-US" sz="4800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13318" name="文本框 13317"/>
          <p:cNvSpPr txBox="1"/>
          <p:nvPr/>
        </p:nvSpPr>
        <p:spPr>
          <a:xfrm>
            <a:off x="1383030" y="1246505"/>
            <a:ext cx="9698990" cy="50501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59t  </a:t>
            </a: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yiit  eiiq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|1 - ^ -| %9q  </a:t>
            </a: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eiiq  tiie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|2---|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</a:b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耶稣是我亲爱朋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友</a:t>
            </a:r>
            <a:r>
              <a:rPr 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，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担当我罪与忧愁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；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宋体" panose="02010600030101010101" pitchFamily="2" charset="-122"/>
                <a:cs typeface="SimpMusic Base" panose="05060603040505090403" charset="0"/>
              </a:rPr>
              <a:t> 59t  </a:t>
            </a: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宋体" panose="02010600030101010101" pitchFamily="2" charset="-122"/>
                <a:cs typeface="SimpMusic Base" panose="05060603040505090403" charset="0"/>
              </a:rPr>
              <a:t>yiit  eiiq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宋体" panose="02010600030101010101" pitchFamily="2" charset="-122"/>
                <a:cs typeface="SimpMusic Base" panose="05060603040505090403" charset="0"/>
              </a:rPr>
              <a:t>|1 - ^ -| %9q  </a:t>
            </a: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宋体" panose="02010600030101010101" pitchFamily="2" charset="-122"/>
                <a:cs typeface="SimpMusic Base" panose="05060603040505090403" charset="0"/>
              </a:rPr>
              <a:t>eiiw  qiiU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宋体" panose="02010600030101010101" pitchFamily="2" charset="-122"/>
                <a:cs typeface="SimpMusic Base" panose="05060603040505090403" charset="0"/>
              </a:rPr>
              <a:t>|1---|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宋体" panose="02010600030101010101" pitchFamily="2" charset="-122"/>
                <a:cs typeface="SimpMusic Base" panose="05060603040505090403" charset="0"/>
              </a:rPr>
            </a:b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何等权利能将万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事，带到主恩座前求。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29</a:t>
            </a:r>
            <a:r>
              <a:rPr lang="en-US" altLang="zh-CN" sz="6000" baseline="30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L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q </a:t>
            </a: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wiie  riiw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|3 - 5 -| 69y  </a:t>
            </a: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tiie  riie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|2---|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</a:b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多少平安屡屡失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去，多少痛苦白白受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，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50000"/>
              </a:spcAft>
              <a:buFont typeface="SimpMusic Accent" panose="05060603040505090403" pitchFamily="18" charset="2"/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宋体" panose="02010600030101010101" pitchFamily="2" charset="-122"/>
                <a:cs typeface="SimpMusic Base" panose="05060603040505090403" charset="0"/>
              </a:rPr>
              <a:t> 59t  </a:t>
            </a: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宋体" panose="02010600030101010101" pitchFamily="2" charset="-122"/>
                <a:cs typeface="SimpMusic Base" panose="05060603040505090403" charset="0"/>
              </a:rPr>
              <a:t>yiit  eiiq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宋体" panose="02010600030101010101" pitchFamily="2" charset="-122"/>
                <a:cs typeface="SimpMusic Base" panose="05060603040505090403" charset="0"/>
              </a:rPr>
              <a:t>|1 - ^ -| %9q  </a:t>
            </a: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宋体" panose="02010600030101010101" pitchFamily="2" charset="-122"/>
                <a:cs typeface="SimpMusic Base" panose="05060603040505090403" charset="0"/>
              </a:rPr>
              <a:t>eiiw  qiiU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宋体" panose="02010600030101010101" pitchFamily="2" charset="-122"/>
                <a:cs typeface="SimpMusic Base" panose="05060603040505090403" charset="0"/>
              </a:rPr>
              <a:t>|1---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\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</a:b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皆因未将各样事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情，带到主恩座前求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。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</p:txBody>
      </p:sp>
      <p:sp>
        <p:nvSpPr>
          <p:cNvPr id="19" name="文本框 18"/>
          <p:cNvSpPr txBox="1"/>
          <p:nvPr>
            <p:custDataLst>
              <p:tags r:id="rId1"/>
            </p:custDataLst>
          </p:nvPr>
        </p:nvSpPr>
        <p:spPr>
          <a:xfrm>
            <a:off x="11136560" y="6237312"/>
            <a:ext cx="93610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3200" dirty="0">
                <a:solidFill>
                  <a:prstClr val="white"/>
                </a:solidFill>
              </a:rPr>
              <a:t>3-1</a:t>
            </a: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510540" y="618490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G</a:t>
            </a:r>
            <a:r>
              <a:rPr lang="en-US" altLang="zh-CN" sz="32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4/4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4-4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405130" y="1137285"/>
            <a:ext cx="1175575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3 - - 1 - 2 | 3 - - 3 - 3 | 3 - 2   4  -  &amp; | 1 - - 1 - 0 |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恳     求  圣  灵</a:t>
            </a:r>
            <a:r>
              <a:rPr lang="en-US" altLang="zh-CN" sz="40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       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赐  下  广 大    复  兴</a:t>
            </a:r>
            <a:r>
              <a:rPr lang="en-US" altLang="zh-CN" sz="40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1 - - 2 - 2 | 3 - - 1 - - | 2 - 1   &amp;  -  1 | 2 - - 2 - 0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先     复  兴  我     心        燃  起 火    热  情</a:t>
            </a:r>
            <a:r>
              <a:rPr lang="en-US" altLang="zh-CN" sz="40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;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 noProof="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3 - - 1 - 2 | 3 - - 3 - 3 | 3 - 2   4  -  &amp; | 1 - - 1 - 0 |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倚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靠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圣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言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供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一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切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需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要</a:t>
            </a:r>
            <a:r>
              <a:rPr lang="en-US" altLang="zh-CN" sz="40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1 - - 2 - 2 | 3 - 1   4  -  3 | ^ - - &amp; - - | 1 - - 1 - 0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求     主  现  在  赐 福</a:t>
            </a:r>
            <a:r>
              <a:rPr lang="en-US" altLang="zh-CN" sz="4000" dirty="0">
                <a:ea typeface="黑体" panose="02010609060101010101" pitchFamily="49" charset="-122"/>
                <a:sym typeface="+mn-ea"/>
              </a:rPr>
              <a:t>,   </a:t>
            </a:r>
            <a:r>
              <a:rPr lang="en-US" altLang="zh-CN" sz="40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是  我     恳        祷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67970"/>
            <a:ext cx="10972800" cy="78867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求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主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察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看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330450" y="2604135"/>
            <a:ext cx="855789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L</a:t>
            </a:r>
            <a:r>
              <a:rPr lang="en-US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                                            </a:t>
            </a:r>
            <a:r>
              <a:rPr lang="en-US" sz="28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    </a:t>
            </a:r>
            <a:r>
              <a:rPr lang="en-US" sz="28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  </a:t>
            </a:r>
            <a:r>
              <a:rPr lang="en-US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L</a:t>
            </a:r>
            <a:endParaRPr lang="en-US" sz="3600"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330450" y="5187315"/>
            <a:ext cx="105727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L</a:t>
            </a:r>
            <a:r>
              <a:rPr lang="en-US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     </a:t>
            </a:r>
            <a:endParaRPr lang="en-US" sz="3600"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191510" y="993775"/>
            <a:ext cx="7625080" cy="33210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10000"/>
              </a:lnSpc>
            </a:pPr>
            <a:r>
              <a:rPr lang="en-US" altLang="zh-CN" sz="1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zcccccccccccZ                 </a:t>
            </a:r>
            <a:r>
              <a:rPr lang="en-US" altLang="zh-CN" sz="9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          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zcccccccccccZ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191510" y="3576955"/>
            <a:ext cx="7625080" cy="33210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20000"/>
              </a:lnSpc>
            </a:pPr>
            <a:r>
              <a:rPr lang="en-US" altLang="zh-CN" sz="1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zcccccccccccZ                 </a:t>
            </a:r>
            <a:r>
              <a:rPr lang="en-US" altLang="zh-CN" sz="9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          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zcccccccccccZ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3191510" y="2285365"/>
            <a:ext cx="7625080" cy="33210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20000"/>
              </a:lnSpc>
            </a:pPr>
            <a:r>
              <a:rPr lang="en-US" altLang="zh-CN" sz="1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</a:t>
            </a:r>
            <a:r>
              <a:rPr lang="en-US" altLang="zh-CN" sz="9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          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zcccccccccccZ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191510" y="4868545"/>
            <a:ext cx="7625080" cy="33210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20000"/>
              </a:lnSpc>
            </a:pPr>
            <a:r>
              <a:rPr lang="en-US" altLang="zh-CN" sz="1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</a:t>
            </a:r>
            <a:r>
              <a:rPr lang="en-US" altLang="zh-CN" sz="9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          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zcccccccccccZ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510540" y="618490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A  4/4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4-1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67970"/>
            <a:ext cx="10972800" cy="78867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信靠耶稣真是甜美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4" name="文本框 39938"/>
          <p:cNvSpPr txBox="1"/>
          <p:nvPr/>
        </p:nvSpPr>
        <p:spPr>
          <a:xfrm>
            <a:off x="405130" y="1137285"/>
            <a:ext cx="1175575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  2 | 1 9 U    ^    1 | ^    %    1    3 | 5 9 e    2    1 | 2  - </a:t>
            </a:r>
            <a:r>
              <a:rPr lang="en-US" altLang="zh-CN" sz="38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8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信  靠  耶  稣  真  是  甜  美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, 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只  要  信  靠  主  恩  言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,</a:t>
            </a:r>
            <a:endParaRPr lang="en-US" altLang="zh-CN" sz="38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8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8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  2 | 1 9 U    ^    1 | ^    %    1    3 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^ 9 w    1    &amp; | 1  - 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8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只  要  站  在  主  应  许  上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, 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信  靠  主  蒙  福  无  边。</a:t>
            </a:r>
            <a:endParaRPr lang="en-US" altLang="zh-CN" sz="38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  5 | 5    3    2    1 | 3    2    3    5 | 5 9 e    2    1 | 2  - </a:t>
            </a:r>
            <a:r>
              <a:rPr lang="en-US" altLang="zh-CN" sz="38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8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,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,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何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等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可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靠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!</a:t>
            </a:r>
            <a:r>
              <a:rPr lang="en-US" altLang="zh-CN" sz="2800" dirty="0">
                <a:ea typeface="黑体" panose="02010609060101010101" pitchFamily="49" charset="-122"/>
                <a:sym typeface="+mn-ea"/>
              </a:rPr>
              <a:t>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多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少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事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上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已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证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明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!</a:t>
            </a:r>
            <a:endParaRPr lang="en-US" altLang="zh-CN" sz="38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8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  2 | 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   %    4    Y | ^    %    1    3 | ^ 9 w    1    &amp; </a:t>
            </a:r>
            <a:r>
              <a:rPr lang="en-US" altLang="zh-CN" sz="38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1  - 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8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  稣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, 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  稣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, 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宝  贵  耶  稣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!</a:t>
            </a:r>
            <a:r>
              <a:rPr lang="en-US" altLang="zh-CN" sz="2800" dirty="0"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愿  我  信  心  更  坚  定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!</a:t>
            </a:r>
            <a:endParaRPr lang="en-US" altLang="zh-CN" sz="38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510540" y="618490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A  4/4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4-2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67970"/>
            <a:ext cx="10972800" cy="78867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信靠耶稣真是甜美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4" name="文本框 39938"/>
          <p:cNvSpPr txBox="1"/>
          <p:nvPr/>
        </p:nvSpPr>
        <p:spPr>
          <a:xfrm>
            <a:off x="405130" y="1137285"/>
            <a:ext cx="1175575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  2 | 1 9 U    ^    1 | ^    %    1    3 | 5 9 e    2    1 | 2  - </a:t>
            </a:r>
            <a:r>
              <a:rPr lang="en-US" altLang="zh-CN" sz="38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8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信  靠  耶  稣  何  等  甜  美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, 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只  要  信  靠  主  宝  血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,</a:t>
            </a:r>
            <a:endParaRPr lang="en-US" altLang="zh-CN" sz="38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8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8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  2 | 1 9 U    ^    1 | ^    %    1    3 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^ 9 w    1    &amp; | 1  - 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8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只  要  凭  着  纯  一  信  心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, 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能  洗  罪  污  白  如  雪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!</a:t>
            </a:r>
            <a:endParaRPr lang="en-US" altLang="zh-CN" sz="38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  5 | 5    3    2    1 | 3    2    3    5 | 5 9 e    2    1 | 2  - </a:t>
            </a:r>
            <a:r>
              <a:rPr lang="en-US" altLang="zh-CN" sz="38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8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,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,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何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等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可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靠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!</a:t>
            </a:r>
            <a:r>
              <a:rPr lang="en-US" altLang="zh-CN" sz="2800" dirty="0">
                <a:ea typeface="黑体" panose="02010609060101010101" pitchFamily="49" charset="-122"/>
                <a:sym typeface="+mn-ea"/>
              </a:rPr>
              <a:t>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多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少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事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上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已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证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明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!</a:t>
            </a:r>
            <a:endParaRPr lang="en-US" altLang="zh-CN" sz="38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8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  2 | 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   %    4    Y | ^    %    1    3 | ^ 9 w    1    &amp; </a:t>
            </a:r>
            <a:r>
              <a:rPr lang="en-US" altLang="zh-CN" sz="38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1  - 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8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  稣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, 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  稣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, 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宝  贵  耶  稣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!</a:t>
            </a:r>
            <a:r>
              <a:rPr lang="en-US" altLang="zh-CN" sz="2800" dirty="0"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愿  我  信  心  更  坚  定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!</a:t>
            </a:r>
            <a:endParaRPr lang="en-US" altLang="zh-CN" sz="38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510540" y="618490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A  4/4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4-3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67970"/>
            <a:ext cx="10972800" cy="78867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信靠耶稣真是甜美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4" name="文本框 39938"/>
          <p:cNvSpPr txBox="1"/>
          <p:nvPr/>
        </p:nvSpPr>
        <p:spPr>
          <a:xfrm>
            <a:off x="405130" y="1137285"/>
            <a:ext cx="1175575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  2 | 1 9 U    ^    1 | ^    %    1    3 | 5 9 e    2    1 | 2  - </a:t>
            </a:r>
            <a:r>
              <a:rPr lang="en-US" altLang="zh-CN" sz="38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8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信  靠  耶  稣  确  实  甜  美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, 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污  秽  本  性  即  停  止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,</a:t>
            </a:r>
            <a:endParaRPr lang="en-US" altLang="zh-CN" sz="38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8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8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  2 | 1 9 U    ^    1 | ^    %    1    3 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^ 9 w    1    &amp; | 1  - 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8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得  着  耶  稣  得  着  一  切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, 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生  命  喜  乐  和  安  息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8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  5 | 5    3    2    1 | 3    2    3    5 | 5 9 e    2    1 | 2  - </a:t>
            </a:r>
            <a:r>
              <a:rPr lang="en-US" altLang="zh-CN" sz="38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8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,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,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何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等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可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靠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!</a:t>
            </a:r>
            <a:r>
              <a:rPr lang="en-US" altLang="zh-CN" sz="2800" dirty="0">
                <a:ea typeface="黑体" panose="02010609060101010101" pitchFamily="49" charset="-122"/>
                <a:sym typeface="+mn-ea"/>
              </a:rPr>
              <a:t>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多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少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事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上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已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证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明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!</a:t>
            </a:r>
            <a:endParaRPr lang="en-US" altLang="zh-CN" sz="38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8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  2 | 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   %    4    Y | ^    %    1    3 | ^ 9 w    1    &amp; </a:t>
            </a:r>
            <a:r>
              <a:rPr lang="en-US" altLang="zh-CN" sz="38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1  - 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8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  稣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, 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  稣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, 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宝  贵  耶  稣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!</a:t>
            </a:r>
            <a:r>
              <a:rPr lang="en-US" altLang="zh-CN" sz="2800" dirty="0"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愿  我  信  心  更  坚  定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!</a:t>
            </a:r>
            <a:endParaRPr lang="en-US" altLang="zh-CN" sz="38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510540" y="618490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A  4/4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4-4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67970"/>
            <a:ext cx="10972800" cy="78867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信靠耶稣真是甜美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4" name="文本框 39938"/>
          <p:cNvSpPr txBox="1"/>
          <p:nvPr/>
        </p:nvSpPr>
        <p:spPr>
          <a:xfrm>
            <a:off x="405130" y="1137285"/>
            <a:ext cx="1175575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  2 | 1 9 U    ^    1 | ^    %    1    3 | 5 9 e    2    1 | 2  - </a:t>
            </a:r>
            <a:r>
              <a:rPr lang="en-US" altLang="zh-CN" sz="38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8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  真  快  乐  我  信  靠  祢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, 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祢  是  我  救  主  良  友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,</a:t>
            </a:r>
            <a:endParaRPr lang="en-US" altLang="zh-CN" sz="38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8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8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  2 | 1 9 U    ^    1 | ^    %    1    3 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^ 9 w    1    &amp; | 1  - 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8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  深  信  祢  与  我  同  在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, 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从  今  时  直  到  永  久。</a:t>
            </a:r>
            <a:endParaRPr lang="en-US" altLang="zh-CN" sz="38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  5 | 5    3    2    1 | 3    2    3    5 | 5 9 e    2    1 | 2  - </a:t>
            </a:r>
            <a:r>
              <a:rPr lang="en-US" altLang="zh-CN" sz="38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8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,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,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何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等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可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靠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!</a:t>
            </a:r>
            <a:r>
              <a:rPr lang="en-US" altLang="zh-CN" sz="2800" dirty="0">
                <a:ea typeface="黑体" panose="02010609060101010101" pitchFamily="49" charset="-122"/>
                <a:sym typeface="+mn-ea"/>
              </a:rPr>
              <a:t>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多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少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事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上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已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证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明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!</a:t>
            </a:r>
            <a:endParaRPr lang="en-US" altLang="zh-CN" sz="38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8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  2 | 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   %    4    Y | ^    %    1    3 | ^ 9 w    1    &amp; </a:t>
            </a:r>
            <a:r>
              <a:rPr lang="en-US" altLang="zh-CN" sz="38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1  - 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8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  稣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, 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  稣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, 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宝  贵  耶  稣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!</a:t>
            </a:r>
            <a:r>
              <a:rPr lang="en-US" altLang="zh-CN" sz="2800" dirty="0"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愿  我  信  心  更  坚  定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!</a:t>
            </a:r>
            <a:endParaRPr lang="en-US" altLang="zh-CN" sz="38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295275" y="690245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A  4/4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3-1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339725"/>
            <a:ext cx="10972800" cy="78867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颂赞主圣名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4" name="文本框 39938"/>
          <p:cNvSpPr txBox="1"/>
          <p:nvPr/>
        </p:nvSpPr>
        <p:spPr>
          <a:xfrm>
            <a:off x="118110" y="1352550"/>
            <a:ext cx="1196467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7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% | %     1     3 9  q  |  1    ^    %  9  T  |  %    1    3    1  |  2  -  </a:t>
            </a:r>
            <a:r>
              <a:rPr lang="en-US" altLang="zh-CN" sz="37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7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颂  赞   荣   耀   都    归  主  宰</a:t>
            </a:r>
            <a:r>
              <a:rPr lang="en-US" altLang="zh-CN" sz="37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 </a:t>
            </a: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至    高  全  能  真    神。</a:t>
            </a:r>
            <a:endParaRPr lang="en-US" altLang="zh-CN" sz="37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7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4  - | 3    2    1    2 | 3    1    1 9  Y | %    1    3    2 | 1  -  -  0</a:t>
            </a: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7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7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祂      爱  世  人  差  独  生  子</a:t>
            </a:r>
            <a:r>
              <a:rPr lang="en-US" altLang="zh-CN" sz="37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</a:t>
            </a:r>
            <a:r>
              <a:rPr lang="en-US" altLang="zh-CN" sz="37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为  人  受  死  舍  身。</a:t>
            </a:r>
            <a:endParaRPr lang="en-US" altLang="zh-CN" sz="37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7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7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TiiiT   qois  </a:t>
            </a: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3-|</a:t>
            </a:r>
            <a:r>
              <a:rPr lang="en-US" altLang="zh-CN" sz="37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qiiiw   qoiH   </a:t>
            </a: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%-|</a:t>
            </a:r>
            <a:r>
              <a:rPr lang="en-US" altLang="zh-CN" sz="37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TiiiT   qois   </a:t>
            </a: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 </a:t>
            </a:r>
            <a:r>
              <a:rPr lang="en-US" altLang="zh-CN" sz="37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woia</a:t>
            </a: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2 - -0</a:t>
            </a:r>
            <a:r>
              <a:rPr lang="en-US" altLang="zh-CN" sz="37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7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颂</a:t>
            </a:r>
            <a:r>
              <a:rPr lang="en-US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赞</a:t>
            </a:r>
            <a:r>
              <a:rPr lang="en-US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圣</a:t>
            </a:r>
            <a:r>
              <a:rPr lang="en-US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名</a:t>
            </a:r>
            <a:r>
              <a:rPr lang="en-US" altLang="zh-CN" sz="37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! </a:t>
            </a: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颂</a:t>
            </a:r>
            <a:r>
              <a:rPr lang="en-US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赞</a:t>
            </a:r>
            <a:r>
              <a:rPr lang="en-US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圣</a:t>
            </a:r>
            <a:r>
              <a:rPr lang="en-US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名</a:t>
            </a:r>
            <a:r>
              <a:rPr lang="en-US" altLang="zh-CN" sz="37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! </a:t>
            </a: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颂</a:t>
            </a:r>
            <a:r>
              <a:rPr lang="en-US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赞</a:t>
            </a:r>
            <a:r>
              <a:rPr lang="en-US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荣</a:t>
            </a:r>
            <a:r>
              <a:rPr lang="en-US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耀</a:t>
            </a:r>
            <a:r>
              <a:rPr lang="en-US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圣</a:t>
            </a:r>
            <a:r>
              <a:rPr lang="en-US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名</a:t>
            </a:r>
            <a:r>
              <a:rPr lang="en-US" altLang="zh-CN" sz="37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!</a:t>
            </a:r>
            <a:endParaRPr lang="en-US" altLang="zh-CN" sz="37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7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7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TiiiT   qois  </a:t>
            </a: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3-|</a:t>
            </a:r>
            <a:r>
              <a:rPr lang="en-US" altLang="zh-CN" sz="37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qiiiw   qoiH   </a:t>
            </a: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%-|</a:t>
            </a:r>
            <a:r>
              <a:rPr lang="en-US" altLang="zh-CN" sz="37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TiiiT   qois   </a:t>
            </a: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 </a:t>
            </a:r>
            <a:r>
              <a:rPr lang="en-US" altLang="zh-CN" sz="37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woi</a:t>
            </a:r>
            <a:r>
              <a:rPr lang="en-US" altLang="zh-CN" sz="37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s</a:t>
            </a: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1 -  - </a:t>
            </a:r>
            <a:r>
              <a:rPr lang="en-US" altLang="zh-CN" sz="37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7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颂 赞 主 圣 名</a:t>
            </a:r>
            <a:r>
              <a:rPr lang="en-US" altLang="zh-CN" sz="37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! </a:t>
            </a: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颂 赞 主 圣 名</a:t>
            </a:r>
            <a:r>
              <a:rPr lang="en-US" altLang="zh-CN" sz="37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!</a:t>
            </a:r>
            <a:r>
              <a:rPr lang="en-US" altLang="zh-CN" sz="20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颂 赞 荣 耀 归 主 圣 名</a:t>
            </a:r>
            <a:r>
              <a:rPr lang="en-US" altLang="zh-CN" sz="37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!</a:t>
            </a:r>
            <a:endParaRPr lang="en-US" altLang="zh-CN" sz="37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295275" y="690245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A  4/4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3-2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339725"/>
            <a:ext cx="10972800" cy="78867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颂赞主圣名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4" name="文本框 39938"/>
          <p:cNvSpPr txBox="1"/>
          <p:nvPr/>
        </p:nvSpPr>
        <p:spPr>
          <a:xfrm>
            <a:off x="118110" y="1352550"/>
            <a:ext cx="1196467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7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% | %     1     3 9  q  |  1    ^    %  9  T  |  %    1    3    1  |  2  -  </a:t>
            </a:r>
            <a:r>
              <a:rPr lang="en-US" altLang="zh-CN" sz="37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7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  名   超   乎   万    名  之  名</a:t>
            </a:r>
            <a:r>
              <a:rPr lang="en-US" altLang="zh-CN" sz="37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 </a:t>
            </a: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至    高  至  尊  至    圣。</a:t>
            </a:r>
            <a:endParaRPr lang="en-US" altLang="zh-CN" sz="37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7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4  - | 3    2    1    2 | 3    1    1 9  Y | %    1    3    2 | 1  -  -  0</a:t>
            </a: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7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7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今      坐  父  神  宝  座  右  边</a:t>
            </a:r>
            <a:r>
              <a:rPr lang="en-US" altLang="zh-CN" sz="37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</a:t>
            </a:r>
            <a:r>
              <a:rPr lang="en-US" altLang="zh-CN" sz="37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  使  崇  拜  奉  敬。</a:t>
            </a:r>
            <a:endParaRPr lang="en-US" altLang="zh-CN" sz="37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7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7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TiiiT   qois  </a:t>
            </a: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3-|</a:t>
            </a:r>
            <a:r>
              <a:rPr lang="en-US" altLang="zh-CN" sz="37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qiiiw   qoiH   </a:t>
            </a: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%-|</a:t>
            </a:r>
            <a:r>
              <a:rPr lang="en-US" altLang="zh-CN" sz="37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TiiiT   qois   </a:t>
            </a: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 </a:t>
            </a:r>
            <a:r>
              <a:rPr lang="en-US" altLang="zh-CN" sz="37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woia</a:t>
            </a: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2 - -0</a:t>
            </a:r>
            <a:r>
              <a:rPr lang="en-US" altLang="zh-CN" sz="37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7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颂</a:t>
            </a:r>
            <a:r>
              <a:rPr lang="en-US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赞</a:t>
            </a:r>
            <a:r>
              <a:rPr lang="en-US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圣</a:t>
            </a:r>
            <a:r>
              <a:rPr lang="en-US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名</a:t>
            </a:r>
            <a:r>
              <a:rPr lang="en-US" altLang="zh-CN" sz="37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! </a:t>
            </a: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颂</a:t>
            </a:r>
            <a:r>
              <a:rPr lang="en-US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赞</a:t>
            </a:r>
            <a:r>
              <a:rPr lang="en-US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圣</a:t>
            </a:r>
            <a:r>
              <a:rPr lang="en-US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名</a:t>
            </a:r>
            <a:r>
              <a:rPr lang="en-US" altLang="zh-CN" sz="37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! </a:t>
            </a: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颂</a:t>
            </a:r>
            <a:r>
              <a:rPr lang="en-US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赞</a:t>
            </a:r>
            <a:r>
              <a:rPr lang="en-US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荣</a:t>
            </a:r>
            <a:r>
              <a:rPr lang="en-US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耀</a:t>
            </a:r>
            <a:r>
              <a:rPr lang="en-US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圣</a:t>
            </a:r>
            <a:r>
              <a:rPr lang="en-US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名</a:t>
            </a:r>
            <a:r>
              <a:rPr lang="en-US" altLang="zh-CN" sz="37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!</a:t>
            </a:r>
            <a:endParaRPr lang="en-US" altLang="zh-CN" sz="37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7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7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TiiiT   qois  </a:t>
            </a: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3-|</a:t>
            </a:r>
            <a:r>
              <a:rPr lang="en-US" altLang="zh-CN" sz="37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qiiiw   qoiH   </a:t>
            </a: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%-|</a:t>
            </a:r>
            <a:r>
              <a:rPr lang="en-US" altLang="zh-CN" sz="37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TiiiT   qois   </a:t>
            </a: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 </a:t>
            </a:r>
            <a:r>
              <a:rPr lang="en-US" altLang="zh-CN" sz="37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woi</a:t>
            </a:r>
            <a:r>
              <a:rPr lang="en-US" altLang="zh-CN" sz="37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s</a:t>
            </a: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1 -  - </a:t>
            </a:r>
            <a:r>
              <a:rPr lang="en-US" altLang="zh-CN" sz="37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7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颂 赞 主 圣 名</a:t>
            </a:r>
            <a:r>
              <a:rPr lang="en-US" altLang="zh-CN" sz="37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! </a:t>
            </a: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颂 赞 主 圣 名</a:t>
            </a:r>
            <a:r>
              <a:rPr lang="en-US" altLang="zh-CN" sz="37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!</a:t>
            </a:r>
            <a:r>
              <a:rPr lang="en-US" altLang="zh-CN" sz="20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颂 赞 荣 耀 归 主 圣 名</a:t>
            </a:r>
            <a:r>
              <a:rPr lang="en-US" altLang="zh-CN" sz="37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!</a:t>
            </a:r>
            <a:endParaRPr lang="en-US" altLang="zh-CN" sz="37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295275" y="690245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A  4/4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3-3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339725"/>
            <a:ext cx="10972800" cy="78867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颂赞主圣名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4" name="文本框 39938"/>
          <p:cNvSpPr txBox="1"/>
          <p:nvPr/>
        </p:nvSpPr>
        <p:spPr>
          <a:xfrm>
            <a:off x="118110" y="1352550"/>
            <a:ext cx="1196467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7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% | %     1     3 9  q  |  1    ^    %  9  T  |  %    1    3    1  |  2  -  </a:t>
            </a:r>
            <a:r>
              <a:rPr lang="en-US" altLang="zh-CN" sz="37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7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7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祂  名   称   为   奇    妙  策  士    和    平  全  能  之    君</a:t>
            </a: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7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7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4  - | 3    2    1    2 | 3    1    1 9  Y | %    1    3    2 | 1  -  -  0</a:t>
            </a: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7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7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统      治  天  下  万  国  万  民</a:t>
            </a:r>
            <a:r>
              <a:rPr lang="en-US" altLang="zh-CN" sz="37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</a:t>
            </a:r>
            <a:r>
              <a:rPr lang="en-US" altLang="zh-CN" sz="37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掌  权  无  穷  无  尽。</a:t>
            </a:r>
            <a:endParaRPr lang="en-US" altLang="zh-CN" sz="37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7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7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TiiiT   qois  </a:t>
            </a: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3-|</a:t>
            </a:r>
            <a:r>
              <a:rPr lang="en-US" altLang="zh-CN" sz="37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qiiiw   qoiH   </a:t>
            </a: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%-|</a:t>
            </a:r>
            <a:r>
              <a:rPr lang="en-US" altLang="zh-CN" sz="37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TiiiT   qois   </a:t>
            </a: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 </a:t>
            </a:r>
            <a:r>
              <a:rPr lang="en-US" altLang="zh-CN" sz="37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woia</a:t>
            </a: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2 - -0</a:t>
            </a:r>
            <a:r>
              <a:rPr lang="en-US" altLang="zh-CN" sz="37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7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颂</a:t>
            </a:r>
            <a:r>
              <a:rPr lang="en-US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赞</a:t>
            </a:r>
            <a:r>
              <a:rPr lang="en-US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圣</a:t>
            </a:r>
            <a:r>
              <a:rPr lang="en-US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名</a:t>
            </a:r>
            <a:r>
              <a:rPr lang="en-US" altLang="zh-CN" sz="37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! </a:t>
            </a: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颂</a:t>
            </a:r>
            <a:r>
              <a:rPr lang="en-US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赞</a:t>
            </a:r>
            <a:r>
              <a:rPr lang="en-US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圣</a:t>
            </a:r>
            <a:r>
              <a:rPr lang="en-US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名</a:t>
            </a:r>
            <a:r>
              <a:rPr lang="en-US" altLang="zh-CN" sz="37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! </a:t>
            </a: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颂</a:t>
            </a:r>
            <a:r>
              <a:rPr lang="en-US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赞</a:t>
            </a:r>
            <a:r>
              <a:rPr lang="en-US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荣</a:t>
            </a:r>
            <a:r>
              <a:rPr lang="en-US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耀</a:t>
            </a:r>
            <a:r>
              <a:rPr lang="en-US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圣</a:t>
            </a:r>
            <a:r>
              <a:rPr lang="en-US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名</a:t>
            </a:r>
            <a:r>
              <a:rPr lang="en-US" altLang="zh-CN" sz="37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!</a:t>
            </a:r>
            <a:endParaRPr lang="en-US" altLang="zh-CN" sz="37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7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7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TiiiT   qois  </a:t>
            </a: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3-|</a:t>
            </a:r>
            <a:r>
              <a:rPr lang="en-US" altLang="zh-CN" sz="37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qiiiw   qoiH   </a:t>
            </a: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%-|</a:t>
            </a:r>
            <a:r>
              <a:rPr lang="en-US" altLang="zh-CN" sz="37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TiiiT   qois   </a:t>
            </a: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 </a:t>
            </a:r>
            <a:r>
              <a:rPr lang="en-US" altLang="zh-CN" sz="37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woi</a:t>
            </a:r>
            <a:r>
              <a:rPr lang="en-US" altLang="zh-CN" sz="37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s</a:t>
            </a: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1 -  - </a:t>
            </a:r>
            <a:r>
              <a:rPr lang="en-US" altLang="zh-CN" sz="37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7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颂 赞 主 圣 名</a:t>
            </a:r>
            <a:r>
              <a:rPr lang="en-US" altLang="zh-CN" sz="37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! </a:t>
            </a: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颂 赞 主 圣 名</a:t>
            </a:r>
            <a:r>
              <a:rPr lang="en-US" altLang="zh-CN" sz="37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!</a:t>
            </a:r>
            <a:r>
              <a:rPr lang="en-US" altLang="zh-CN" sz="20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7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颂 赞 荣 耀 归 主 圣 名</a:t>
            </a:r>
            <a:r>
              <a:rPr lang="en-US" altLang="zh-CN" sz="37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!</a:t>
            </a:r>
            <a:endParaRPr lang="en-US" altLang="zh-CN" sz="37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133465" y="2101850"/>
            <a:ext cx="251333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600" dirty="0">
                <a:latin typeface="华文仿宋" panose="02010600040101010101" charset="-122"/>
                <a:ea typeface="华文仿宋" panose="02010600040101010101" charset="-122"/>
                <a:cs typeface="Times New Roman" panose="02020603050405020304" pitchFamily="18" charset="0"/>
                <a:sym typeface="+mn-ea"/>
              </a:rPr>
              <a:t>、</a:t>
            </a:r>
            <a:r>
              <a:rPr lang="en-US" altLang="zh-CN" sz="3600" dirty="0">
                <a:latin typeface="华文仿宋" panose="02010600040101010101" charset="-122"/>
                <a:ea typeface="华文仿宋" panose="02010600040101010101" charset="-122"/>
                <a:cs typeface="Times New Roman" panose="02020603050405020304" pitchFamily="18" charset="0"/>
                <a:sym typeface="+mn-ea"/>
              </a:rPr>
              <a:t>            </a:t>
            </a:r>
            <a:r>
              <a:rPr lang="zh-CN" altLang="en-US" sz="3600" dirty="0">
                <a:latin typeface="华文仿宋" panose="02010600040101010101" charset="-122"/>
                <a:ea typeface="华文仿宋" panose="02010600040101010101" charset="-122"/>
                <a:cs typeface="Times New Roman" panose="02020603050405020304" pitchFamily="18" charset="0"/>
                <a:sym typeface="+mn-ea"/>
              </a:rPr>
              <a:t>、</a:t>
            </a:r>
            <a:endParaRPr lang="en-US" altLang="zh-CN" sz="3600" dirty="0">
              <a:latin typeface="华文仿宋" panose="02010600040101010101" charset="-122"/>
              <a:ea typeface="华文仿宋" panose="02010600040101010101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367030" y="546735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D  4/4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4-1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67970"/>
            <a:ext cx="10972800" cy="78867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耶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稣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爱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我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4" name="文本框 39938"/>
          <p:cNvSpPr txBox="1"/>
          <p:nvPr/>
        </p:nvSpPr>
        <p:spPr>
          <a:xfrm>
            <a:off x="261620" y="1137285"/>
            <a:ext cx="1196467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   3    3    2 | 3    5    5 - | 6    6    !    6 | 6    5    5 - </a:t>
            </a:r>
            <a:r>
              <a:rPr lang="en-US" altLang="zh-CN" sz="40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  稣  爱  我  万  不  错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因  有  圣  书  告  诉  我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;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   3    3    2 | 3    5    5 - | 6    6    5    1 | 3    2    1 -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凡  小  孩  子  主  牧  养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  虽  软  弱  主  强  壮。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 -   3     5 | 6     !  -   -  | 5  -  3     1 | 3     2   -   -  </a:t>
            </a:r>
            <a:r>
              <a:rPr lang="en-US" altLang="zh-CN" sz="40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稣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       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稣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 -   3     5 | 6     !   -  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 | 5    1    39  w | 1  -   -   -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     耶   稣  爱   我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  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有  圣  书  告  诉  我。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367030" y="546735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D  4/4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4-2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67970"/>
            <a:ext cx="10972800" cy="78867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耶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稣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爱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我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4" name="文本框 39938"/>
          <p:cNvSpPr txBox="1"/>
          <p:nvPr/>
        </p:nvSpPr>
        <p:spPr>
          <a:xfrm>
            <a:off x="261620" y="1137285"/>
            <a:ext cx="1196467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   3    3    2 | 3    5    5 - | 6    6    !    6 | 6    5    5 - </a:t>
            </a:r>
            <a:r>
              <a:rPr lang="en-US" altLang="zh-CN" sz="40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  稣  爱  我  舍  性  命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将  我  罪  恶  洗  干  净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;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   3    3    2 | 3    5    5 - | 6    6    5    1 | 3    2    1 -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  堂  荣  门  替  我  开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把  祂  小  羊  引  进  来。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 -   3     5 | 6     !  -   -  | 5  -  3     1 | 3     2   -   -  </a:t>
            </a:r>
            <a:r>
              <a:rPr lang="en-US" altLang="zh-CN" sz="40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稣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       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稣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 -   3     5 | 6     !   -  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 | 5    1    39  w | 1  -   -   -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     耶   稣  爱   我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  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有  圣  书  告  诉  我。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1417955" y="46355"/>
            <a:ext cx="9926955" cy="1143000"/>
          </a:xfrm>
        </p:spPr>
        <p:txBody>
          <a:bodyPr anchor="ctr" anchorCtr="0"/>
          <a:lstStyle/>
          <a:p>
            <a:pPr algn="l"/>
            <a:r>
              <a:rPr lang="zh-CN" altLang="en-US" sz="3600" dirty="0">
                <a:solidFill>
                  <a:schemeClr val="tx1"/>
                </a:solidFill>
                <a:ea typeface="黑体" panose="02010609060101010101" pitchFamily="49" charset="-122"/>
              </a:rPr>
              <a:t>1=</a:t>
            </a:r>
            <a:r>
              <a:rPr lang="en-US" altLang="zh-CN" sz="3600">
                <a:solidFill>
                  <a:schemeClr val="tx1"/>
                </a:solidFill>
                <a:ea typeface="黑体" panose="02010609060101010101" pitchFamily="49" charset="-122"/>
              </a:rPr>
              <a:t>F  4/4</a:t>
            </a:r>
            <a:r>
              <a:rPr lang="en-US" altLang="zh-CN" sz="3600">
                <a:solidFill>
                  <a:schemeClr val="tx1"/>
                </a:solidFill>
              </a:rPr>
              <a:t>   </a:t>
            </a:r>
            <a:r>
              <a:rPr lang="en-US" altLang="zh-CN" sz="480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sz="4800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80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sz="4800">
                <a:solidFill>
                  <a:schemeClr val="tx1"/>
                </a:solidFill>
                <a:ea typeface="黑体" panose="02010609060101010101" pitchFamily="49" charset="-122"/>
              </a:rPr>
              <a:t>         </a:t>
            </a:r>
            <a:r>
              <a:rPr lang="zh-CN" altLang="en-US" sz="4000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49" charset="-122"/>
              </a:rPr>
              <a:t>耶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49" charset="-122"/>
              </a:rPr>
              <a:t>稣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49" charset="-122"/>
              </a:rPr>
              <a:t>恩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49" charset="-122"/>
              </a:rPr>
              <a:t>友</a:t>
            </a:r>
            <a:r>
              <a:rPr lang="zh-CN" altLang="en-US" sz="54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8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800" dirty="0">
                <a:solidFill>
                  <a:schemeClr val="tx1"/>
                </a:solidFill>
                <a:ea typeface="黑体" panose="02010609060101010101" pitchFamily="49" charset="-122"/>
              </a:rPr>
              <a:t>      </a:t>
            </a:r>
            <a:endParaRPr lang="zh-CN" altLang="en-US" sz="4800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13318" name="文本框 13317"/>
          <p:cNvSpPr txBox="1"/>
          <p:nvPr/>
        </p:nvSpPr>
        <p:spPr>
          <a:xfrm>
            <a:off x="1383030" y="1246505"/>
            <a:ext cx="9698990" cy="50501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59t  </a:t>
            </a: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yiit  eiiq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|1 - ^ -| %9q  </a:t>
            </a: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eiiq  tiie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|2---|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</a:b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或遇试炼或遇引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诱，或有烦恼压心头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；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宋体" panose="02010600030101010101" pitchFamily="2" charset="-122"/>
                <a:cs typeface="SimpMusic Base" panose="05060603040505090403" charset="0"/>
              </a:rPr>
              <a:t> 59t  </a:t>
            </a: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宋体" panose="02010600030101010101" pitchFamily="2" charset="-122"/>
                <a:cs typeface="SimpMusic Base" panose="05060603040505090403" charset="0"/>
              </a:rPr>
              <a:t>yiit  eiiq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宋体" panose="02010600030101010101" pitchFamily="2" charset="-122"/>
                <a:cs typeface="SimpMusic Base" panose="05060603040505090403" charset="0"/>
              </a:rPr>
              <a:t>|1 - ^ -| %9q  </a:t>
            </a: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宋体" panose="02010600030101010101" pitchFamily="2" charset="-122"/>
                <a:cs typeface="SimpMusic Base" panose="05060603040505090403" charset="0"/>
              </a:rPr>
              <a:t>eiiw  qiiU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宋体" panose="02010600030101010101" pitchFamily="2" charset="-122"/>
                <a:cs typeface="SimpMusic Base" panose="05060603040505090403" charset="0"/>
              </a:rPr>
              <a:t>|1---|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宋体" panose="02010600030101010101" pitchFamily="2" charset="-122"/>
                <a:cs typeface="SimpMusic Base" panose="05060603040505090403" charset="0"/>
              </a:rPr>
            </a:b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切莫灰心切莫丧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胆</a:t>
            </a:r>
            <a:r>
              <a:rPr 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，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来到主恩座前求。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29</a:t>
            </a:r>
            <a:r>
              <a:rPr lang="en-US" altLang="zh-CN" sz="6000" baseline="30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L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q </a:t>
            </a: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wiie  riiw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|3 - 5 -| 69y  </a:t>
            </a: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tiie  riie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|2---|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</a:b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何处得此忠心朋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友，分担一切苦与忧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，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50000"/>
              </a:spcAft>
              <a:buFont typeface="SimpMusic Accent" panose="05060603040505090403" pitchFamily="18" charset="2"/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宋体" panose="02010600030101010101" pitchFamily="2" charset="-122"/>
                <a:cs typeface="SimpMusic Base" panose="05060603040505090403" charset="0"/>
              </a:rPr>
              <a:t> 59t  </a:t>
            </a: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宋体" panose="02010600030101010101" pitchFamily="2" charset="-122"/>
                <a:cs typeface="SimpMusic Base" panose="05060603040505090403" charset="0"/>
              </a:rPr>
              <a:t>yiit  eiiq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宋体" panose="02010600030101010101" pitchFamily="2" charset="-122"/>
                <a:cs typeface="SimpMusic Base" panose="05060603040505090403" charset="0"/>
              </a:rPr>
              <a:t>|1 - ^ -| %9q  </a:t>
            </a: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宋体" panose="02010600030101010101" pitchFamily="2" charset="-122"/>
                <a:cs typeface="SimpMusic Base" panose="05060603040505090403" charset="0"/>
              </a:rPr>
              <a:t>eiiw  qiiU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宋体" panose="02010600030101010101" pitchFamily="2" charset="-122"/>
                <a:cs typeface="SimpMusic Base" panose="05060603040505090403" charset="0"/>
              </a:rPr>
              <a:t>|1---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\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</a:b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耶稣深知我们软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弱，来到主恩座前求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。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</p:txBody>
      </p:sp>
      <p:sp>
        <p:nvSpPr>
          <p:cNvPr id="19" name="文本框 18"/>
          <p:cNvSpPr txBox="1"/>
          <p:nvPr>
            <p:custDataLst>
              <p:tags r:id="rId1"/>
            </p:custDataLst>
          </p:nvPr>
        </p:nvSpPr>
        <p:spPr>
          <a:xfrm>
            <a:off x="11136560" y="6237312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3200" dirty="0">
                <a:solidFill>
                  <a:prstClr val="white"/>
                </a:solidFill>
              </a:rPr>
              <a:t>3-2</a:t>
            </a: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367030" y="546735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D  4/4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4-3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67970"/>
            <a:ext cx="10972800" cy="78867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耶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稣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爱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我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4" name="文本框 39938"/>
          <p:cNvSpPr txBox="1"/>
          <p:nvPr/>
        </p:nvSpPr>
        <p:spPr>
          <a:xfrm>
            <a:off x="261620" y="1137285"/>
            <a:ext cx="1196467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   3    3    2 | 3    5    5 - | 6    6    !    6 | 6    5    5 - </a:t>
            </a:r>
            <a:r>
              <a:rPr lang="en-US" altLang="zh-CN" sz="40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  稣  爱  我  不  改  变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疾  病  软  弱  祂  矜  怜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;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   3    3    2 | 3    5    5 - | 6    6    5    1 | 3    2    1 -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白  日  遭  难  主  搭  救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黑  夜  睡  觉  主  看  守。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 -   3     5 | 6     !  -   -  | 5  -  3     1 | 3     2   -   -  </a:t>
            </a:r>
            <a:r>
              <a:rPr lang="en-US" altLang="zh-CN" sz="40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稣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       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稣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 -   3     5 | 6     !   -  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 | 5    1    39  w | 1  -   -   -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     耶   稣  爱   我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  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有  圣  书  告  诉  我。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367030" y="546735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D  4/4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4-4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67970"/>
            <a:ext cx="10972800" cy="78867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耶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稣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爱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我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4" name="文本框 39938"/>
          <p:cNvSpPr txBox="1"/>
          <p:nvPr/>
        </p:nvSpPr>
        <p:spPr>
          <a:xfrm>
            <a:off x="261620" y="1137285"/>
            <a:ext cx="1196467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   3    3    2 | 3    5    5 - | 6    6    !    6 | 6    5    5 - </a:t>
            </a:r>
            <a:r>
              <a:rPr lang="en-US" altLang="zh-CN" sz="40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  稣  爱  我  到  永  远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一  生  路  程  祂  陪  伴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;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   3    3    2 | 3    5    5 - | 6    6    5    1 | 3    2    1 -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倘  若  生  前  我  爱  祂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死  后  领  我  到  祂  家。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 -   3     5 | 6     !  -   -  | 5  -  3     1 | 3     2   -   -  </a:t>
            </a:r>
            <a:r>
              <a:rPr lang="en-US" altLang="zh-CN" sz="40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稣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       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稣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 -   3     5 | 6     !   -  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 | 5    1    39  w | 1  -   -   -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     耶   稣  爱   我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  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有  圣  书  告  诉  我。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367030" y="546735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G  6/4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4-1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67970"/>
            <a:ext cx="10972800" cy="78867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日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日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专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心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靠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主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4" name="文本框 39938"/>
          <p:cNvSpPr txBox="1"/>
          <p:nvPr/>
        </p:nvSpPr>
        <p:spPr>
          <a:xfrm>
            <a:off x="261620" y="1137285"/>
            <a:ext cx="1196467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  w    4    e | 3    w    1 9 | 1    Y    1    Y | </a:t>
            </a: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Tiiq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e    2 9 </a:t>
            </a:r>
            <a:r>
              <a:rPr lang="en-US" altLang="zh-CN" sz="40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日  日  专  心  靠  救  主</a:t>
            </a:r>
            <a:r>
              <a:rPr lang="en-US" altLang="zh-CN" sz="4000" b="1" dirty="0">
                <a:ea typeface="黑体" panose="02010609060101010101" pitchFamily="49" charset="-122"/>
                <a:sym typeface="+mn-ea"/>
              </a:rPr>
              <a:t>,   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每  逢  患  难  主    帮  助</a:t>
            </a:r>
            <a:r>
              <a:rPr lang="en-US" altLang="zh-CN" sz="4000" b="1" dirty="0">
                <a:ea typeface="黑体" panose="02010609060101010101" pitchFamily="49" charset="-122"/>
                <a:sym typeface="+mn-ea"/>
              </a:rPr>
              <a:t>;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  w    4    e | 2    q    ^ 9 | </a:t>
            </a: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Tiiq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e    5    e | 3    w    1 9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虽  我  信  心  或  不  足</a:t>
            </a:r>
            <a:r>
              <a:rPr lang="en-US" altLang="zh-CN" sz="4000" b="1" dirty="0">
                <a:ea typeface="黑体" panose="02010609060101010101" pitchFamily="49" charset="-122"/>
                <a:sym typeface="+mn-ea"/>
              </a:rPr>
              <a:t>,  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一    切  惟  靠  主  耶  稣。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  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    5    e | 3    w    2 9 | 3     U    1     q | 2    Y    &amp; 9 </a:t>
            </a:r>
            <a:r>
              <a:rPr lang="en-US" altLang="zh-CN" sz="40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时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时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刻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刻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靠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4000" b="1" dirty="0">
                <a:ea typeface="黑体" panose="02010609060101010101" pitchFamily="49" charset="-122"/>
                <a:sym typeface="+mn-ea"/>
              </a:rPr>
              <a:t>, 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朝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朝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暮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暮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靠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4000" b="1" dirty="0">
                <a:ea typeface="黑体" panose="02010609060101010101" pitchFamily="49" charset="-122"/>
                <a:sym typeface="+mn-ea"/>
              </a:rPr>
              <a:t>;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   q    2    w | 3    e    4 9 | 5    y</a:t>
            </a: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tiie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q | 3    w    1 9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无  论  遭  遇  何  事  故</a:t>
            </a:r>
            <a:r>
              <a:rPr lang="en-US" altLang="zh-CN" sz="4000" b="1" dirty="0">
                <a:ea typeface="黑体" panose="02010609060101010101" pitchFamily="49" charset="-122"/>
                <a:sym typeface="+mn-ea"/>
              </a:rPr>
              <a:t>,   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一  切  惟    靠  主  耶  稣。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8776970" y="1068705"/>
            <a:ext cx="2585720" cy="2692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5746750" y="2272030"/>
            <a:ext cx="2585720" cy="2692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 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308850" y="4551680"/>
            <a:ext cx="2585720" cy="2692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367030" y="546735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G  6/4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4-2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67970"/>
            <a:ext cx="10972800" cy="78867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日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日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专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心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靠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主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4" name="文本框 39938"/>
          <p:cNvSpPr txBox="1"/>
          <p:nvPr/>
        </p:nvSpPr>
        <p:spPr>
          <a:xfrm>
            <a:off x="261620" y="1137285"/>
            <a:ext cx="1196467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  w    4    e | 3    w    1 9 | 1    Y    1    Y | </a:t>
            </a: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Tiiq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e    2 9 </a:t>
            </a:r>
            <a:r>
              <a:rPr lang="en-US" altLang="zh-CN" sz="40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靠  主  圣  灵  相  光  照</a:t>
            </a:r>
            <a:r>
              <a:rPr lang="en-US" altLang="zh-CN" sz="4000" b="1" dirty="0">
                <a:ea typeface="黑体" panose="02010609060101010101" pitchFamily="49" charset="-122"/>
                <a:sym typeface="+mn-ea"/>
              </a:rPr>
              <a:t>,   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使  我  心  中  满    荣  耀</a:t>
            </a:r>
            <a:r>
              <a:rPr lang="en-US" altLang="zh-CN" sz="4000" b="1" dirty="0">
                <a:ea typeface="黑体" panose="02010609060101010101" pitchFamily="49" charset="-122"/>
                <a:sym typeface="+mn-ea"/>
              </a:rPr>
              <a:t>;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  w    4    e | 2    q    ^ 9 | </a:t>
            </a: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Tiiq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e    5    e | 3    w    1 9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赖  主  扶  持  免  跌  倒</a:t>
            </a:r>
            <a:r>
              <a:rPr lang="en-US" altLang="zh-CN" sz="4000" b="1" dirty="0">
                <a:ea typeface="黑体" panose="02010609060101010101" pitchFamily="49" charset="-122"/>
                <a:sym typeface="+mn-ea"/>
              </a:rPr>
              <a:t>,  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一    切  惟  靠  主  引  导。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  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    5    e | 3    w    2 9 | 3     U    1     q | 2    Y    &amp; 9 </a:t>
            </a:r>
            <a:r>
              <a:rPr lang="en-US" altLang="zh-CN" sz="40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时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时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刻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刻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靠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4000" b="1" dirty="0">
                <a:ea typeface="黑体" panose="02010609060101010101" pitchFamily="49" charset="-122"/>
                <a:sym typeface="+mn-ea"/>
              </a:rPr>
              <a:t>, 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朝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朝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暮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暮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靠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4000" b="1" dirty="0">
                <a:ea typeface="黑体" panose="02010609060101010101" pitchFamily="49" charset="-122"/>
                <a:sym typeface="+mn-ea"/>
              </a:rPr>
              <a:t>;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   q    2    w | 3    e    4 9 | 5    y</a:t>
            </a: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tiie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q | 3    w    1 9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无  论  遭  遇  何  事  故</a:t>
            </a:r>
            <a:r>
              <a:rPr lang="en-US" altLang="zh-CN" sz="4000" b="1" dirty="0">
                <a:ea typeface="黑体" panose="02010609060101010101" pitchFamily="49" charset="-122"/>
                <a:sym typeface="+mn-ea"/>
              </a:rPr>
              <a:t>,   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一  切  惟    靠  主  耶  稣。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8776970" y="1068705"/>
            <a:ext cx="2585720" cy="2692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5746750" y="2272030"/>
            <a:ext cx="2585720" cy="2692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 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308850" y="4551680"/>
            <a:ext cx="2585720" cy="2692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367030" y="546735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G  6/4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4-3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67970"/>
            <a:ext cx="10972800" cy="78867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日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日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专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心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靠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主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4" name="文本框 39938"/>
          <p:cNvSpPr txBox="1"/>
          <p:nvPr/>
        </p:nvSpPr>
        <p:spPr>
          <a:xfrm>
            <a:off x="261620" y="1137285"/>
            <a:ext cx="1196467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  w    4    e | 3    w    1 9 | 1    Y    1    Y | </a:t>
            </a: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Tiiq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e    2 9 </a:t>
            </a:r>
            <a:r>
              <a:rPr lang="en-US" altLang="zh-CN" sz="40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前  途  光  明  歌  不  休</a:t>
            </a:r>
            <a:r>
              <a:rPr lang="en-US" altLang="zh-CN" sz="4000" b="1" dirty="0">
                <a:ea typeface="黑体" panose="02010609060101010101" pitchFamily="49" charset="-122"/>
                <a:sym typeface="+mn-ea"/>
              </a:rPr>
              <a:t>,   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路  径  阴  暗    殷  勤  求</a:t>
            </a:r>
            <a:r>
              <a:rPr lang="en-US" altLang="zh-CN" sz="4000" b="1" dirty="0">
                <a:ea typeface="黑体" panose="02010609060101010101" pitchFamily="49" charset="-122"/>
                <a:sym typeface="+mn-ea"/>
              </a:rPr>
              <a:t>;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  w    4    e | 2    q    ^ 9 | </a:t>
            </a: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Tiiq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e    5    e | 3    w    1 9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危  时  凭  主  我  无  忧</a:t>
            </a:r>
            <a:r>
              <a:rPr lang="en-US" altLang="zh-CN" sz="4000" b="1" dirty="0">
                <a:ea typeface="黑体" panose="02010609060101010101" pitchFamily="49" charset="-122"/>
                <a:sym typeface="+mn-ea"/>
              </a:rPr>
              <a:t>,  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一    切  惟  靠  主  拯  救。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  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    5    e | 3    w    2 9 | 3     U    1     q | 2    Y    &amp; 9 </a:t>
            </a:r>
            <a:r>
              <a:rPr lang="en-US" altLang="zh-CN" sz="40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时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时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刻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刻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靠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4000" b="1" dirty="0">
                <a:ea typeface="黑体" panose="02010609060101010101" pitchFamily="49" charset="-122"/>
                <a:sym typeface="+mn-ea"/>
              </a:rPr>
              <a:t>, 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朝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朝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暮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暮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靠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4000" b="1" dirty="0">
                <a:ea typeface="黑体" panose="02010609060101010101" pitchFamily="49" charset="-122"/>
                <a:sym typeface="+mn-ea"/>
              </a:rPr>
              <a:t>;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   q    2    w | 3    e    4 9 | 5    y</a:t>
            </a: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tiie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q | 3    w    1 9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无  论  遭  遇  何  事  故</a:t>
            </a:r>
            <a:r>
              <a:rPr lang="en-US" altLang="zh-CN" sz="4000" b="1" dirty="0">
                <a:ea typeface="黑体" panose="02010609060101010101" pitchFamily="49" charset="-122"/>
                <a:sym typeface="+mn-ea"/>
              </a:rPr>
              <a:t>,   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一  切  惟    靠  主  耶  稣。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8776970" y="1068705"/>
            <a:ext cx="2585720" cy="2692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5746750" y="2272030"/>
            <a:ext cx="2585720" cy="2692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 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308850" y="4551680"/>
            <a:ext cx="2585720" cy="2692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367030" y="546735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G  6/4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4-4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67970"/>
            <a:ext cx="10972800" cy="78867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日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日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专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心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靠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主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4" name="文本框 39938"/>
          <p:cNvSpPr txBox="1"/>
          <p:nvPr/>
        </p:nvSpPr>
        <p:spPr>
          <a:xfrm>
            <a:off x="261620" y="1137285"/>
            <a:ext cx="1196467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  w    4    e | 3    w    1 9 | 1    Y    1    Y | </a:t>
            </a: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Tiiq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e    2 9 </a:t>
            </a:r>
            <a:r>
              <a:rPr lang="en-US" altLang="zh-CN" sz="40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依  靠  耶  稣  度  今  生</a:t>
            </a:r>
            <a:r>
              <a:rPr lang="en-US" altLang="zh-CN" sz="4000" b="1" dirty="0">
                <a:ea typeface="黑体" panose="02010609060101010101" pitchFamily="49" charset="-122"/>
                <a:sym typeface="+mn-ea"/>
              </a:rPr>
              <a:t>,   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仰  赖  救  主  不    变  更</a:t>
            </a:r>
            <a:r>
              <a:rPr lang="en-US" altLang="zh-CN" sz="4000" b="1" dirty="0">
                <a:ea typeface="黑体" panose="02010609060101010101" pitchFamily="49" charset="-122"/>
                <a:sym typeface="+mn-ea"/>
              </a:rPr>
              <a:t>;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  w    4    e | 2    q    ^ 9 | </a:t>
            </a: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Tiiq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e    5    e | 3    w    1 9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直  到  离  世  进  天  城</a:t>
            </a:r>
            <a:r>
              <a:rPr lang="en-US" altLang="zh-CN" sz="4000" b="1" dirty="0">
                <a:ea typeface="黑体" panose="02010609060101010101" pitchFamily="49" charset="-122"/>
                <a:sym typeface="+mn-ea"/>
              </a:rPr>
              <a:t>,  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靠    托  救  主  到  永  恒。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  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    5    e | 3    w    2 9 | 3     U    1     q | 2    Y    &amp; 9 </a:t>
            </a:r>
            <a:r>
              <a:rPr lang="en-US" altLang="zh-CN" sz="40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时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时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刻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刻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靠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4000" b="1" dirty="0">
                <a:ea typeface="黑体" panose="02010609060101010101" pitchFamily="49" charset="-122"/>
                <a:sym typeface="+mn-ea"/>
              </a:rPr>
              <a:t>, 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朝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朝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暮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暮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靠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4000" b="1" dirty="0">
                <a:ea typeface="黑体" panose="02010609060101010101" pitchFamily="49" charset="-122"/>
                <a:sym typeface="+mn-ea"/>
              </a:rPr>
              <a:t>;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   q    2    w | 3    e    4 9 | 5    y</a:t>
            </a: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tiie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q | 3    w    1 9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无  论  遭  遇  何  事  故</a:t>
            </a:r>
            <a:r>
              <a:rPr lang="en-US" altLang="zh-CN" sz="4000" b="1" dirty="0">
                <a:ea typeface="黑体" panose="02010609060101010101" pitchFamily="49" charset="-122"/>
                <a:sym typeface="+mn-ea"/>
              </a:rPr>
              <a:t>,   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一  切  惟    靠  主  耶  稣。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8776970" y="1068705"/>
            <a:ext cx="2585720" cy="2692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5746750" y="2272030"/>
            <a:ext cx="2585720" cy="2692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 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308850" y="4551680"/>
            <a:ext cx="2585720" cy="2692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80010" y="618490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G  9/8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4-1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67970"/>
            <a:ext cx="10972800" cy="78867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你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孤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单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吗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4" name="文本框 39938"/>
          <p:cNvSpPr txBox="1"/>
          <p:nvPr/>
        </p:nvSpPr>
        <p:spPr>
          <a:xfrm>
            <a:off x="-25400" y="1280795"/>
            <a:ext cx="1239202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55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TiiYiiU | 1 9 1 9  </a:t>
            </a:r>
            <a:r>
              <a:rPr lang="en-US" altLang="zh-CN" sz="3550" dirty="0" err="1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qiiwiie </a:t>
            </a:r>
            <a:r>
              <a:rPr lang="en-US" altLang="zh-CN" sz="355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^ 9 ^ 9  YiiUiiq | 2 9 2 9 wiiqiiw </a:t>
            </a:r>
            <a:r>
              <a:rPr lang="en-US" altLang="zh-CN" sz="3550" noProof="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355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3 9 3 9</a:t>
            </a:r>
            <a:endParaRPr lang="en-US" altLang="zh-CN" sz="355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你    孤  单  吗</a:t>
            </a:r>
            <a:r>
              <a:rPr lang="en-US" altLang="zh-CN" sz="3550" dirty="0">
                <a:ea typeface="黑体" panose="02010609060101010101" pitchFamily="49" charset="-122"/>
                <a:sym typeface="+mn-ea"/>
              </a:rPr>
              <a:t>? </a:t>
            </a:r>
            <a:r>
              <a:rPr lang="en-US" altLang="zh-CN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真    孤  单  吗</a:t>
            </a:r>
            <a:r>
              <a:rPr lang="en-US" altLang="zh-CN" sz="3550" dirty="0">
                <a:ea typeface="黑体" panose="02010609060101010101" pitchFamily="49" charset="-122"/>
                <a:sym typeface="+mn-ea"/>
              </a:rPr>
              <a:t>?  </a:t>
            </a:r>
            <a:r>
              <a:rPr lang="en-US" altLang="zh-CN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   稣   比  你 更    孤  单</a:t>
            </a:r>
            <a:r>
              <a:rPr lang="en-US" altLang="zh-CN" sz="3550" dirty="0">
                <a:ea typeface="黑体" panose="02010609060101010101" pitchFamily="49" charset="-122"/>
                <a:sym typeface="+mn-ea"/>
              </a:rPr>
              <a:t>!</a:t>
            </a:r>
            <a:endParaRPr lang="en-US" altLang="zh-CN" sz="355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5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55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eiiwiie | 4 9 4 9  riitiiy | 6 9 5 9  </a:t>
            </a:r>
            <a:r>
              <a:rPr lang="en-US" altLang="zh-CN" sz="355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tiiriie </a:t>
            </a:r>
            <a:r>
              <a:rPr lang="en-US" altLang="zh-CN" sz="355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2 9 2 9 wiieiir | 5 9 5 9</a:t>
            </a:r>
            <a:endParaRPr lang="en-US" altLang="zh-CN" sz="355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祂    曾  降  生   成    为  人  子</a:t>
            </a:r>
            <a:r>
              <a:rPr lang="en-US" altLang="zh-CN" sz="3550" b="1" dirty="0">
                <a:ea typeface="黑体" panose="02010609060101010101" pitchFamily="49" charset="-122"/>
                <a:sym typeface="+mn-ea"/>
              </a:rPr>
              <a:t>,  </a:t>
            </a:r>
            <a:r>
              <a:rPr lang="en-US" altLang="zh-CN" sz="35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受    尽  凌  辱  苦    难  堪</a:t>
            </a:r>
            <a:r>
              <a:rPr lang="en-US" altLang="zh-CN" sz="3550" dirty="0">
                <a:ea typeface="黑体" panose="02010609060101010101" pitchFamily="49" charset="-122"/>
                <a:sym typeface="+mn-ea"/>
              </a:rPr>
              <a:t>!</a:t>
            </a:r>
            <a:endParaRPr lang="en-US" altLang="zh-CN" sz="355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55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tiiriie | 3 9 2 9  </a:t>
            </a:r>
            <a:r>
              <a:rPr lang="en-US" altLang="zh-CN" sz="355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wiieiir </a:t>
            </a:r>
            <a:r>
              <a:rPr lang="en-US" altLang="zh-CN" sz="355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4 9 3 9  eiiwiie | 5 9 3 9 eiiwiiq | 2 9 2 9</a:t>
            </a:r>
            <a:endParaRPr lang="en-US" altLang="zh-CN" sz="355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曾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孤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单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城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里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面</a:t>
            </a:r>
            <a:r>
              <a:rPr lang="en-US" altLang="zh-CN" sz="3550" b="1" dirty="0">
                <a:ea typeface="黑体" panose="02010609060101010101" pitchFamily="49" charset="-122"/>
                <a:sym typeface="+mn-ea"/>
              </a:rPr>
              <a:t>,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曾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孤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单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加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略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山</a:t>
            </a:r>
            <a:r>
              <a:rPr lang="en-US" altLang="zh-CN" sz="3550" dirty="0">
                <a:ea typeface="黑体" panose="02010609060101010101" pitchFamily="49" charset="-122"/>
                <a:sym typeface="+mn-ea"/>
              </a:rPr>
              <a:t>!</a:t>
            </a:r>
            <a:endParaRPr sz="355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5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55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TiiYiiU | 1 9 1 9  qiiwiie | 4 9 6 9  yiitiir | 3 9 5 9 riieiiw | 19 19</a:t>
            </a:r>
            <a:r>
              <a:rPr lang="en-US" altLang="zh-CN" sz="35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r>
              <a:rPr lang="en-US" altLang="zh-CN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55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未    见  一  人</a:t>
            </a:r>
            <a:r>
              <a:rPr lang="en-US" altLang="zh-CN" sz="3550" b="1" dirty="0">
                <a:ea typeface="黑体" panose="02010609060101010101" pitchFamily="49" charset="-122"/>
                <a:sym typeface="+mn-ea"/>
              </a:rPr>
              <a:t>,  </a:t>
            </a:r>
            <a:r>
              <a:rPr lang="en-US" altLang="zh-CN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与    祂  同  情</a:t>
            </a:r>
            <a:r>
              <a:rPr lang="en-US" altLang="zh-CN" sz="3550" b="1" dirty="0">
                <a:ea typeface="黑体" panose="02010609060101010101" pitchFamily="49" charset="-122"/>
                <a:sym typeface="+mn-ea"/>
              </a:rPr>
              <a:t>,  </a:t>
            </a:r>
            <a:r>
              <a:rPr lang="en-US" altLang="zh-CN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试    想  祂  心  何    凄  惨</a:t>
            </a:r>
            <a:r>
              <a:rPr lang="en-US" altLang="zh-CN" sz="3550" dirty="0">
                <a:ea typeface="黑体" panose="02010609060101010101" pitchFamily="49" charset="-122"/>
                <a:sym typeface="+mn-ea"/>
              </a:rPr>
              <a:t>!</a:t>
            </a:r>
            <a:endParaRPr lang="en-US" altLang="zh-CN" sz="355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47625" y="1136015"/>
            <a:ext cx="11781790" cy="3968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zccccZ                           zccccZ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zccccccZ</a:t>
            </a:r>
            <a:endParaRPr lang="en-US" altLang="zh-CN" sz="26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10000"/>
              </a:lnSpc>
            </a:pPr>
            <a:endParaRPr lang="en-US" altLang="zh-CN" sz="26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47625" y="2362200"/>
            <a:ext cx="11781790" cy="4464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zccccZ           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zccccZ               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zccccZ 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zccccccZ</a:t>
            </a:r>
            <a:endParaRPr lang="en-US" altLang="zh-CN" sz="26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10000"/>
              </a:lnSpc>
            </a:pPr>
            <a:endParaRPr lang="en-US" altLang="zh-CN" sz="26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7625" y="3477895"/>
            <a:ext cx="11781790" cy="4718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zccccZ             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zccccZ      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zccccZ 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zccccccZ</a:t>
            </a:r>
            <a:endParaRPr lang="en-US" altLang="zh-CN" sz="26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10000"/>
              </a:lnSpc>
            </a:pPr>
            <a:endParaRPr lang="en-US" altLang="zh-CN" sz="26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47625" y="4625975"/>
            <a:ext cx="11781790" cy="4718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        </a:t>
            </a:r>
            <a:r>
              <a:rPr lang="en-US" altLang="zh-CN" sz="12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zccccZ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zccccZ    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zccccZ         </a:t>
            </a:r>
            <a:r>
              <a:rPr lang="en-US" altLang="zh-CN" sz="1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zcccccZ</a:t>
            </a:r>
            <a:endParaRPr lang="en-US" altLang="zh-CN" sz="26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10000"/>
              </a:lnSpc>
            </a:pPr>
            <a:endParaRPr lang="en-US" altLang="zh-CN" sz="26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80010" y="618490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G  9/8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4-2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67970"/>
            <a:ext cx="10972800" cy="78867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你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孤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单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吗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4" name="文本框 39938"/>
          <p:cNvSpPr txBox="1"/>
          <p:nvPr/>
        </p:nvSpPr>
        <p:spPr>
          <a:xfrm>
            <a:off x="-25400" y="1280795"/>
            <a:ext cx="1230884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55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TiiYiiU | 1 9 1 9  </a:t>
            </a:r>
            <a:r>
              <a:rPr lang="en-US" altLang="zh-CN" sz="3550" dirty="0" err="1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qiiwiie </a:t>
            </a:r>
            <a:r>
              <a:rPr lang="en-US" altLang="zh-CN" sz="355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^ 9 ^ 9  YiiUiiq | 2 9 2 9 wiiqiiw </a:t>
            </a:r>
            <a:r>
              <a:rPr lang="en-US" altLang="zh-CN" sz="3550" noProof="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355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3 9 3 9</a:t>
            </a:r>
            <a:endParaRPr lang="en-US" altLang="zh-CN" sz="355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你    困  倦  吗</a:t>
            </a:r>
            <a:r>
              <a:rPr lang="en-US" altLang="zh-CN" sz="3550" dirty="0">
                <a:ea typeface="黑体" panose="02010609060101010101" pitchFamily="49" charset="-122"/>
                <a:sym typeface="+mn-ea"/>
              </a:rPr>
              <a:t>? </a:t>
            </a:r>
            <a:r>
              <a:rPr lang="en-US" altLang="zh-CN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真    困  倦  吗</a:t>
            </a:r>
            <a:r>
              <a:rPr lang="en-US" altLang="zh-CN" sz="3550" dirty="0">
                <a:ea typeface="黑体" panose="02010609060101010101" pitchFamily="49" charset="-122"/>
                <a:sym typeface="+mn-ea"/>
              </a:rPr>
              <a:t>?  </a:t>
            </a:r>
            <a:r>
              <a:rPr lang="en-US" altLang="zh-CN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   稣   比  你 更    困  倦</a:t>
            </a:r>
            <a:r>
              <a:rPr lang="en-US" altLang="zh-CN" sz="3550" dirty="0">
                <a:ea typeface="黑体" panose="02010609060101010101" pitchFamily="49" charset="-122"/>
                <a:sym typeface="+mn-ea"/>
              </a:rPr>
              <a:t>!</a:t>
            </a:r>
            <a:endParaRPr lang="en-US" altLang="zh-CN" sz="355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5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55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eiiwiie | 4 9 4 9  riitiiy | 6 9 5 9  </a:t>
            </a:r>
            <a:r>
              <a:rPr lang="en-US" altLang="zh-CN" sz="3550" dirty="0" err="1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tiiriie </a:t>
            </a:r>
            <a:r>
              <a:rPr lang="en-US" altLang="zh-CN" sz="355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2 9 2 9 wiieiir | 5 9 59</a:t>
            </a:r>
            <a:endParaRPr lang="en-US" altLang="zh-CN" sz="355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当    祂  即  将   走    完  世  路</a:t>
            </a:r>
            <a:r>
              <a:rPr lang="en-US" altLang="zh-CN" sz="3550" b="1" dirty="0">
                <a:ea typeface="黑体" panose="02010609060101010101" pitchFamily="49" charset="-122"/>
                <a:sym typeface="+mn-ea"/>
              </a:rPr>
              <a:t>,  </a:t>
            </a:r>
            <a:r>
              <a:rPr lang="en-US" altLang="zh-CN" sz="35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犹    背  苦  架  挨    熬  煎</a:t>
            </a:r>
            <a:r>
              <a:rPr lang="en-US" altLang="zh-CN" sz="3550" dirty="0">
                <a:ea typeface="黑体" panose="02010609060101010101" pitchFamily="49" charset="-122"/>
                <a:sym typeface="+mn-ea"/>
              </a:rPr>
              <a:t>!</a:t>
            </a:r>
            <a:endParaRPr lang="en-US" altLang="zh-CN" sz="355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55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tiiriie | 3 9 2 9  </a:t>
            </a:r>
            <a:r>
              <a:rPr lang="en-US" altLang="zh-CN" sz="3550" dirty="0" err="1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wiieiir </a:t>
            </a:r>
            <a:r>
              <a:rPr lang="en-US" altLang="zh-CN" sz="355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4 9 3 9  eiiwiie | 5 9 3 9 eiiwiiq | 2 9 2 9</a:t>
            </a:r>
            <a:endParaRPr lang="en-US" altLang="zh-CN" sz="355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曾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困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倦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那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晚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间</a:t>
            </a:r>
            <a:r>
              <a:rPr lang="en-US" altLang="zh-CN" sz="3550" b="1" dirty="0">
                <a:ea typeface="黑体" panose="02010609060101010101" pitchFamily="49" charset="-122"/>
                <a:sym typeface="+mn-ea"/>
              </a:rPr>
              <a:t>,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曾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困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倦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能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眠</a:t>
            </a:r>
            <a:r>
              <a:rPr lang="en-US" altLang="zh-CN" sz="3550" dirty="0">
                <a:ea typeface="黑体" panose="02010609060101010101" pitchFamily="49" charset="-122"/>
                <a:sym typeface="+mn-ea"/>
              </a:rPr>
              <a:t>!</a:t>
            </a:r>
            <a:endParaRPr sz="355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5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55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TiiYiiU | 1 9 1 9  qiiwiie | 4 9 6 9  yiitiir | 3 9 5 9 riieiiw | 19 19</a:t>
            </a:r>
            <a:r>
              <a:rPr lang="en-US" altLang="zh-CN" sz="35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r>
              <a:rPr lang="en-US" altLang="zh-CN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55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大    声  祈  祷</a:t>
            </a:r>
            <a:r>
              <a:rPr lang="en-US" altLang="zh-CN" sz="3550" b="1" dirty="0">
                <a:ea typeface="黑体" panose="02010609060101010101" pitchFamily="49" charset="-122"/>
                <a:sym typeface="+mn-ea"/>
              </a:rPr>
              <a:t>,  </a:t>
            </a:r>
            <a:r>
              <a:rPr lang="en-US" altLang="zh-CN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汗    如  血  点</a:t>
            </a:r>
            <a:r>
              <a:rPr lang="en-US" altLang="zh-CN" sz="3550" b="1" dirty="0">
                <a:ea typeface="黑体" panose="02010609060101010101" pitchFamily="49" charset="-122"/>
                <a:sym typeface="+mn-ea"/>
              </a:rPr>
              <a:t>,  </a:t>
            </a:r>
            <a:r>
              <a:rPr lang="en-US" altLang="zh-CN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跪    在  客  西  马    尼  园</a:t>
            </a:r>
            <a:r>
              <a:rPr lang="en-US" altLang="zh-CN" sz="3550" dirty="0">
                <a:ea typeface="黑体" panose="02010609060101010101" pitchFamily="49" charset="-122"/>
                <a:sym typeface="+mn-ea"/>
              </a:rPr>
              <a:t>!</a:t>
            </a:r>
            <a:endParaRPr lang="en-US" altLang="zh-CN" sz="355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47625" y="1136015"/>
            <a:ext cx="11781790" cy="3968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zccccZ                           zccccZ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zccccccZ</a:t>
            </a:r>
            <a:endParaRPr lang="en-US" altLang="zh-CN" sz="26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10000"/>
              </a:lnSpc>
            </a:pPr>
            <a:endParaRPr lang="en-US" altLang="zh-CN" sz="26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47625" y="2362200"/>
            <a:ext cx="11781790" cy="4464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zccccZ           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zccccZ               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zccccZ 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zccccccZ</a:t>
            </a:r>
            <a:endParaRPr lang="en-US" altLang="zh-CN" sz="26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10000"/>
              </a:lnSpc>
            </a:pPr>
            <a:endParaRPr lang="en-US" altLang="zh-CN" sz="26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7625" y="3477895"/>
            <a:ext cx="11781790" cy="4718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zccccZ             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zccccZ      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zccccZ 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zccccccZ</a:t>
            </a:r>
            <a:endParaRPr lang="en-US" altLang="zh-CN" sz="26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10000"/>
              </a:lnSpc>
            </a:pPr>
            <a:endParaRPr lang="en-US" altLang="zh-CN" sz="26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47625" y="4625975"/>
            <a:ext cx="11781790" cy="4718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        </a:t>
            </a:r>
            <a:r>
              <a:rPr lang="en-US" altLang="zh-CN" sz="12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zccccZ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zccccZ    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zccccZ         </a:t>
            </a:r>
            <a:r>
              <a:rPr lang="en-US" altLang="zh-CN" sz="1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zcccccZ</a:t>
            </a:r>
            <a:endParaRPr lang="en-US" altLang="zh-CN" sz="26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10000"/>
              </a:lnSpc>
            </a:pPr>
            <a:endParaRPr lang="en-US" altLang="zh-CN" sz="26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80010" y="618490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G  9/8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4-3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67970"/>
            <a:ext cx="10972800" cy="78867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你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孤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单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吗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4" name="文本框 39938"/>
          <p:cNvSpPr txBox="1"/>
          <p:nvPr/>
        </p:nvSpPr>
        <p:spPr>
          <a:xfrm>
            <a:off x="-25400" y="1280795"/>
            <a:ext cx="1230884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55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TiiYiiU | 1 9 1 9  </a:t>
            </a:r>
            <a:r>
              <a:rPr lang="en-US" altLang="zh-CN" sz="3550" dirty="0" err="1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qiiwiie </a:t>
            </a:r>
            <a:r>
              <a:rPr lang="en-US" altLang="zh-CN" sz="355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^ 9 ^ 9  YiiUiiq | 2 9 2 9 wiiqiiw </a:t>
            </a:r>
            <a:r>
              <a:rPr lang="en-US" altLang="zh-CN" sz="3550" noProof="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355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3 9 3 9</a:t>
            </a:r>
            <a:endParaRPr lang="en-US" altLang="zh-CN" sz="355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你    贫  穷  吗</a:t>
            </a:r>
            <a:r>
              <a:rPr lang="en-US" altLang="zh-CN" sz="3550" dirty="0">
                <a:ea typeface="黑体" panose="02010609060101010101" pitchFamily="49" charset="-122"/>
                <a:sym typeface="+mn-ea"/>
              </a:rPr>
              <a:t>? </a:t>
            </a:r>
            <a:r>
              <a:rPr lang="en-US" altLang="zh-CN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真    贫  穷  吗</a:t>
            </a:r>
            <a:r>
              <a:rPr lang="en-US" altLang="zh-CN" sz="3550" dirty="0">
                <a:ea typeface="黑体" panose="02010609060101010101" pitchFamily="49" charset="-122"/>
                <a:sym typeface="+mn-ea"/>
              </a:rPr>
              <a:t>?  </a:t>
            </a:r>
            <a:r>
              <a:rPr lang="en-US" altLang="zh-CN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   稣   比  你 更    贫  穷</a:t>
            </a:r>
            <a:r>
              <a:rPr lang="en-US" altLang="zh-CN" sz="3550" dirty="0">
                <a:ea typeface="黑体" panose="02010609060101010101" pitchFamily="49" charset="-122"/>
                <a:sym typeface="+mn-ea"/>
              </a:rPr>
              <a:t>!</a:t>
            </a:r>
            <a:endParaRPr lang="en-US" altLang="zh-CN" sz="355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5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55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eiiwiie | 4 9 4 9  riitiiy | 6 9 5 9  </a:t>
            </a:r>
            <a:r>
              <a:rPr lang="en-US" altLang="zh-CN" sz="3550" dirty="0" err="1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tiiriie </a:t>
            </a:r>
            <a:r>
              <a:rPr lang="en-US" altLang="zh-CN" sz="355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2 9 2 9 wiieiir | 5 9 59</a:t>
            </a:r>
            <a:endParaRPr lang="en-US" altLang="zh-CN" sz="355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飞    鸟  有  巢</a:t>
            </a:r>
            <a:r>
              <a:rPr lang="en-US" altLang="zh-CN" sz="3550" b="1" dirty="0">
                <a:ea typeface="黑体" panose="02010609060101010101" pitchFamily="49" charset="-122"/>
                <a:sym typeface="+mn-ea"/>
              </a:rPr>
              <a:t>,  </a:t>
            </a:r>
            <a:r>
              <a:rPr lang="en-US" altLang="zh-CN" sz="35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狐    狸  有  洞</a:t>
            </a:r>
            <a:r>
              <a:rPr lang="en-US" altLang="zh-CN" sz="3550" b="1" dirty="0">
                <a:ea typeface="黑体" panose="02010609060101010101" pitchFamily="49" charset="-122"/>
                <a:sym typeface="+mn-ea"/>
              </a:rPr>
              <a:t>,  </a:t>
            </a:r>
            <a:r>
              <a:rPr lang="en-US" altLang="zh-CN" sz="35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惟    有  祂  常  奔    西  东</a:t>
            </a:r>
            <a:r>
              <a:rPr lang="en-US" altLang="zh-CN" sz="3550" dirty="0">
                <a:ea typeface="黑体" panose="02010609060101010101" pitchFamily="49" charset="-122"/>
                <a:sym typeface="+mn-ea"/>
              </a:rPr>
              <a:t>!</a:t>
            </a:r>
            <a:endParaRPr lang="en-US" altLang="zh-CN" sz="355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55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tiiriie | 3 9 2 9  </a:t>
            </a:r>
            <a:r>
              <a:rPr lang="en-US" altLang="zh-CN" sz="3550" dirty="0" err="1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wiieiir </a:t>
            </a:r>
            <a:r>
              <a:rPr lang="en-US" altLang="zh-CN" sz="355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4 9 3 9  eiiwiie | 5 9 3 9 eiiwiiq | 2 9 2 9</a:t>
            </a:r>
            <a:endParaRPr lang="en-US" altLang="zh-CN" sz="355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从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未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安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身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走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遍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乡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城</a:t>
            </a:r>
            <a:r>
              <a:rPr lang="en-US" altLang="zh-CN" sz="3550" b="1" dirty="0">
                <a:ea typeface="黑体" panose="02010609060101010101" pitchFamily="49" charset="-122"/>
                <a:sym typeface="+mn-ea"/>
              </a:rPr>
              <a:t>,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宣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传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道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人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听</a:t>
            </a:r>
            <a:r>
              <a:rPr lang="en-US" altLang="zh-CN" sz="3550" b="1" dirty="0">
                <a:ea typeface="黑体" panose="02010609060101010101" pitchFamily="49" charset="-122"/>
                <a:sym typeface="+mn-ea"/>
              </a:rPr>
              <a:t>,</a:t>
            </a:r>
            <a:endParaRPr sz="355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5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55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TiiYiiU | 1 9 1 9  qiiwiie | 4 9 6 9  yiitiir | 3 9 5 9 riieiiw | 19 19</a:t>
            </a:r>
            <a:r>
              <a:rPr lang="en-US" altLang="zh-CN" sz="35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r>
              <a:rPr lang="en-US" altLang="zh-CN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55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50">
                <a:ea typeface="黑体" panose="02010609060101010101" pitchFamily="49" charset="-122"/>
                <a:sym typeface="+mn-ea"/>
              </a:rPr>
              <a:t>想    祂  生  在   客    店  马  棚</a:t>
            </a:r>
            <a:r>
              <a:rPr lang="en-US" altLang="zh-CN" sz="3550" b="1" dirty="0">
                <a:ea typeface="黑体" panose="02010609060101010101" pitchFamily="49" charset="-122"/>
                <a:sym typeface="+mn-ea"/>
              </a:rPr>
              <a:t>,  </a:t>
            </a:r>
            <a:r>
              <a:rPr lang="en-US" altLang="zh-CN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葬    在  他  人  坟    墓  中</a:t>
            </a:r>
            <a:r>
              <a:rPr lang="en-US" altLang="zh-CN" sz="3550" dirty="0">
                <a:ea typeface="黑体" panose="02010609060101010101" pitchFamily="49" charset="-122"/>
                <a:sym typeface="+mn-ea"/>
              </a:rPr>
              <a:t>!</a:t>
            </a:r>
            <a:endParaRPr lang="en-US" altLang="zh-CN" sz="355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47625" y="1136015"/>
            <a:ext cx="11781790" cy="3968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zccccZ                           zccccZ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zccccccZ</a:t>
            </a:r>
            <a:endParaRPr lang="en-US" altLang="zh-CN" sz="26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10000"/>
              </a:lnSpc>
            </a:pPr>
            <a:endParaRPr lang="en-US" altLang="zh-CN" sz="26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47625" y="2362200"/>
            <a:ext cx="11781790" cy="4464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zccccZ           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zccccZ               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zccccZ 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zccccccZ</a:t>
            </a:r>
            <a:endParaRPr lang="en-US" altLang="zh-CN" sz="26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10000"/>
              </a:lnSpc>
            </a:pPr>
            <a:endParaRPr lang="en-US" altLang="zh-CN" sz="26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7625" y="3477895"/>
            <a:ext cx="11781790" cy="4718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zccccZ             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zccccZ      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zccccZ 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zccccccZ</a:t>
            </a:r>
            <a:endParaRPr lang="en-US" altLang="zh-CN" sz="26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10000"/>
              </a:lnSpc>
            </a:pPr>
            <a:endParaRPr lang="en-US" altLang="zh-CN" sz="26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47625" y="4625975"/>
            <a:ext cx="11781790" cy="4718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        </a:t>
            </a:r>
            <a:r>
              <a:rPr lang="en-US" altLang="zh-CN" sz="12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zccccZ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zccccZ    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zccccZ         </a:t>
            </a:r>
            <a:r>
              <a:rPr lang="en-US" altLang="zh-CN" sz="1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zcccccZ</a:t>
            </a:r>
            <a:endParaRPr lang="en-US" altLang="zh-CN" sz="26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10000"/>
              </a:lnSpc>
            </a:pPr>
            <a:endParaRPr lang="en-US" altLang="zh-CN" sz="26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80010" y="618490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G  9/8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4-4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67970"/>
            <a:ext cx="10972800" cy="78867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你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孤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单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吗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4" name="文本框 39938"/>
          <p:cNvSpPr txBox="1"/>
          <p:nvPr/>
        </p:nvSpPr>
        <p:spPr>
          <a:xfrm>
            <a:off x="-25400" y="1280795"/>
            <a:ext cx="1230884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55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TiiYiiU | 1 9 1 9  </a:t>
            </a:r>
            <a:r>
              <a:rPr lang="en-US" altLang="zh-CN" sz="3550" dirty="0" err="1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qiiwiie </a:t>
            </a:r>
            <a:r>
              <a:rPr lang="en-US" altLang="zh-CN" sz="355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^ 9 ^ 9  YiiUiiq | 2 9 2 9 wiiqiiw </a:t>
            </a:r>
            <a:r>
              <a:rPr lang="en-US" altLang="zh-CN" sz="3550" noProof="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355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3 9 3 9</a:t>
            </a:r>
            <a:endParaRPr lang="en-US" altLang="zh-CN" sz="355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你    担  重  吗</a:t>
            </a:r>
            <a:r>
              <a:rPr lang="en-US" altLang="zh-CN" sz="3550" dirty="0">
                <a:ea typeface="黑体" panose="02010609060101010101" pitchFamily="49" charset="-122"/>
                <a:sym typeface="+mn-ea"/>
              </a:rPr>
              <a:t>? </a:t>
            </a:r>
            <a:r>
              <a:rPr lang="en-US" altLang="zh-CN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真    担  重  吗</a:t>
            </a:r>
            <a:r>
              <a:rPr lang="en-US" altLang="zh-CN" sz="3550" dirty="0">
                <a:ea typeface="黑体" panose="02010609060101010101" pitchFamily="49" charset="-122"/>
                <a:sym typeface="+mn-ea"/>
              </a:rPr>
              <a:t>?  </a:t>
            </a:r>
            <a:r>
              <a:rPr lang="en-US" altLang="zh-CN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   稣   比  你 担    更  重</a:t>
            </a:r>
            <a:r>
              <a:rPr lang="en-US" altLang="zh-CN" sz="3550" dirty="0">
                <a:ea typeface="黑体" panose="02010609060101010101" pitchFamily="49" charset="-122"/>
                <a:sym typeface="+mn-ea"/>
              </a:rPr>
              <a:t>!</a:t>
            </a:r>
            <a:endParaRPr lang="en-US" altLang="zh-CN" sz="355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5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55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eiiwiie | 4 9 4 9  riitiiy | 6 9 5 9  </a:t>
            </a:r>
            <a:r>
              <a:rPr lang="en-US" altLang="zh-CN" sz="3550" dirty="0" err="1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tiiriie </a:t>
            </a:r>
            <a:r>
              <a:rPr lang="en-US" altLang="zh-CN" sz="355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2 9 2 9 wiieiir | 5 9 59</a:t>
            </a:r>
            <a:endParaRPr lang="en-US" altLang="zh-CN" sz="355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50" dirty="0">
                <a:ea typeface="黑体" panose="02010609060101010101" pitchFamily="49" charset="-122"/>
                <a:sym typeface="+mn-ea"/>
              </a:rPr>
              <a:t>祂    能  担  当   你    我  忧  伤</a:t>
            </a:r>
            <a:r>
              <a:rPr lang="en-US" altLang="zh-CN" sz="3550" b="1" dirty="0">
                <a:ea typeface="黑体" panose="02010609060101010101" pitchFamily="49" charset="-122"/>
                <a:sym typeface="+mn-ea"/>
              </a:rPr>
              <a:t>,  </a:t>
            </a:r>
            <a:r>
              <a:rPr lang="en-US" altLang="zh-CN" sz="35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安    慰  你  我  苦    心  衷</a:t>
            </a:r>
            <a:r>
              <a:rPr lang="en-US" altLang="zh-CN" sz="3550" dirty="0">
                <a:ea typeface="黑体" panose="02010609060101010101" pitchFamily="49" charset="-122"/>
                <a:sym typeface="+mn-ea"/>
              </a:rPr>
              <a:t>!</a:t>
            </a:r>
            <a:endParaRPr lang="en-US" altLang="zh-CN" sz="355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55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tiiriie | 3 9 2 9  </a:t>
            </a:r>
            <a:r>
              <a:rPr lang="en-US" altLang="zh-CN" sz="3550" dirty="0" err="1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wiieiir </a:t>
            </a:r>
            <a:r>
              <a:rPr lang="en-US" altLang="zh-CN" sz="355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4 9 3 9  eiiwiie | 5 9 3 9 eiiwiiq | 2 9 2 9</a:t>
            </a:r>
            <a:endParaRPr lang="en-US" altLang="zh-CN" sz="355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曾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亲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身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背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负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重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担</a:t>
            </a:r>
            <a:r>
              <a:rPr lang="en-US" altLang="zh-CN" sz="3550" b="1" dirty="0">
                <a:ea typeface="黑体" panose="02010609060101010101" pitchFamily="49" charset="-122"/>
                <a:sym typeface="+mn-ea"/>
              </a:rPr>
              <a:t>,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戴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荆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棘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冕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历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忧</a:t>
            </a:r>
            <a:r>
              <a:rPr lang="en-US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痛</a:t>
            </a:r>
            <a:r>
              <a:rPr lang="en-US" altLang="zh-CN" sz="3550" b="1" dirty="0">
                <a:ea typeface="黑体" panose="02010609060101010101" pitchFamily="49" charset="-122"/>
                <a:sym typeface="+mn-ea"/>
              </a:rPr>
              <a:t>;</a:t>
            </a:r>
            <a:endParaRPr sz="355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5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55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TiiYiiU | 1 9 1 9  qiiwiie | 4 9 6 9  yiitiir | 3 9 5 9 riieiiw | 19 19</a:t>
            </a:r>
            <a:r>
              <a:rPr lang="en-US" altLang="zh-CN" sz="355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r>
              <a:rPr lang="en-US" altLang="zh-CN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55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550">
                <a:ea typeface="黑体" panose="02010609060101010101" pitchFamily="49" charset="-122"/>
                <a:sym typeface="+mn-ea"/>
              </a:rPr>
              <a:t>十    字  架  上   祂    曾  被  悬</a:t>
            </a:r>
            <a:r>
              <a:rPr lang="en-US" altLang="zh-CN" sz="3550" b="1" dirty="0">
                <a:ea typeface="黑体" panose="02010609060101010101" pitchFamily="49" charset="-122"/>
                <a:sym typeface="+mn-ea"/>
              </a:rPr>
              <a:t>,  </a:t>
            </a:r>
            <a:r>
              <a:rPr lang="en-US" altLang="zh-CN" sz="355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为    救  你  我  进    天  宫</a:t>
            </a:r>
            <a:r>
              <a:rPr lang="en-US" altLang="zh-CN" sz="3550" dirty="0">
                <a:ea typeface="黑体" panose="02010609060101010101" pitchFamily="49" charset="-122"/>
                <a:sym typeface="+mn-ea"/>
              </a:rPr>
              <a:t>!</a:t>
            </a:r>
            <a:endParaRPr lang="en-US" altLang="zh-CN" sz="355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7625" y="1136015"/>
            <a:ext cx="11781790" cy="3968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zccccZ                           zccccZ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zccccccZ</a:t>
            </a:r>
            <a:endParaRPr lang="en-US" altLang="zh-CN" sz="26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10000"/>
              </a:lnSpc>
            </a:pPr>
            <a:endParaRPr lang="en-US" altLang="zh-CN" sz="26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47625" y="2362200"/>
            <a:ext cx="11781790" cy="4464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zccccZ           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zccccZ               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zccccZ 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zccccccZ</a:t>
            </a:r>
            <a:endParaRPr lang="en-US" altLang="zh-CN" sz="26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10000"/>
              </a:lnSpc>
            </a:pPr>
            <a:endParaRPr lang="en-US" altLang="zh-CN" sz="26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47625" y="3477895"/>
            <a:ext cx="11781790" cy="4718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zccccZ                    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zccccZ      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zccccZ        </a:t>
            </a:r>
            <a:r>
              <a:rPr lang="en-US" altLang="zh-CN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zccccccZ</a:t>
            </a:r>
            <a:endParaRPr lang="en-US" altLang="zh-CN" sz="26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10000"/>
              </a:lnSpc>
            </a:pPr>
            <a:endParaRPr lang="en-US" altLang="zh-CN" sz="26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47625" y="4625975"/>
            <a:ext cx="11781790" cy="4718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sz="14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        </a:t>
            </a:r>
            <a:r>
              <a:rPr lang="en-US" altLang="zh-CN" sz="12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zccccZ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zccccZ    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zccccZ         </a:t>
            </a:r>
            <a:r>
              <a:rPr lang="en-US" altLang="zh-CN" sz="1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6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zcccccZ</a:t>
            </a:r>
            <a:endParaRPr lang="en-US" altLang="zh-CN" sz="26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10000"/>
              </a:lnSpc>
            </a:pPr>
            <a:endParaRPr lang="en-US" altLang="zh-CN" sz="26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1417955" y="46355"/>
            <a:ext cx="9926955" cy="1143000"/>
          </a:xfrm>
        </p:spPr>
        <p:txBody>
          <a:bodyPr anchor="ctr" anchorCtr="0"/>
          <a:lstStyle/>
          <a:p>
            <a:pPr algn="l"/>
            <a:r>
              <a:rPr lang="zh-CN" altLang="en-US" sz="3600" dirty="0">
                <a:solidFill>
                  <a:schemeClr val="tx1"/>
                </a:solidFill>
                <a:ea typeface="黑体" panose="02010609060101010101" pitchFamily="49" charset="-122"/>
              </a:rPr>
              <a:t>1=</a:t>
            </a:r>
            <a:r>
              <a:rPr lang="en-US" altLang="zh-CN" sz="3600">
                <a:solidFill>
                  <a:schemeClr val="tx1"/>
                </a:solidFill>
                <a:ea typeface="黑体" panose="02010609060101010101" pitchFamily="49" charset="-122"/>
              </a:rPr>
              <a:t>F  4/4</a:t>
            </a:r>
            <a:r>
              <a:rPr lang="en-US" altLang="zh-CN" sz="3600">
                <a:solidFill>
                  <a:schemeClr val="tx1"/>
                </a:solidFill>
              </a:rPr>
              <a:t>   </a:t>
            </a:r>
            <a:r>
              <a:rPr lang="en-US" altLang="zh-CN" sz="480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sz="4800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80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sz="4800">
                <a:solidFill>
                  <a:schemeClr val="tx1"/>
                </a:solidFill>
                <a:ea typeface="黑体" panose="02010609060101010101" pitchFamily="49" charset="-122"/>
              </a:rPr>
              <a:t>         </a:t>
            </a:r>
            <a:r>
              <a:rPr lang="zh-CN" altLang="en-US" sz="4000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49" charset="-122"/>
              </a:rPr>
              <a:t>耶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49" charset="-122"/>
              </a:rPr>
              <a:t>稣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49" charset="-122"/>
              </a:rPr>
              <a:t>恩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49" charset="-122"/>
              </a:rPr>
              <a:t>友</a:t>
            </a:r>
            <a:r>
              <a:rPr lang="zh-CN" altLang="en-US" sz="54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8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800" dirty="0">
                <a:solidFill>
                  <a:schemeClr val="tx1"/>
                </a:solidFill>
                <a:ea typeface="黑体" panose="02010609060101010101" pitchFamily="49" charset="-122"/>
              </a:rPr>
              <a:t>      </a:t>
            </a:r>
            <a:endParaRPr lang="zh-CN" altLang="en-US" sz="4800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13318" name="文本框 13317"/>
          <p:cNvSpPr txBox="1"/>
          <p:nvPr/>
        </p:nvSpPr>
        <p:spPr>
          <a:xfrm>
            <a:off x="1383030" y="1246505"/>
            <a:ext cx="9698990" cy="50501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59t  </a:t>
            </a: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yiit  eiiq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|1 - ^ -| %9q  </a:t>
            </a: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eiiq  tiie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|2---|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</a:b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是否软弱劳苦多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愁，挂虑重担压肩头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；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宋体" panose="02010600030101010101" pitchFamily="2" charset="-122"/>
                <a:cs typeface="SimpMusic Base" panose="05060603040505090403" charset="0"/>
              </a:rPr>
              <a:t> 59t  </a:t>
            </a: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宋体" panose="02010600030101010101" pitchFamily="2" charset="-122"/>
                <a:cs typeface="SimpMusic Base" panose="05060603040505090403" charset="0"/>
              </a:rPr>
              <a:t>yiit  eiiq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宋体" panose="02010600030101010101" pitchFamily="2" charset="-122"/>
                <a:cs typeface="SimpMusic Base" panose="05060603040505090403" charset="0"/>
              </a:rPr>
              <a:t>|1 - ^ -| %9q  </a:t>
            </a: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宋体" panose="02010600030101010101" pitchFamily="2" charset="-122"/>
                <a:cs typeface="SimpMusic Base" panose="05060603040505090403" charset="0"/>
              </a:rPr>
              <a:t>eiiw  qiiU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宋体" panose="02010600030101010101" pitchFamily="2" charset="-122"/>
                <a:cs typeface="SimpMusic Base" panose="05060603040505090403" charset="0"/>
              </a:rPr>
              <a:t>|1---|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宋体" panose="02010600030101010101" pitchFamily="2" charset="-122"/>
                <a:cs typeface="SimpMusic Base" panose="05060603040505090403" charset="0"/>
              </a:rPr>
            </a:b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主仍是我避难处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所，来到主恩座前求。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29</a:t>
            </a:r>
            <a:r>
              <a:rPr lang="en-US" altLang="zh-CN" sz="6000" baseline="30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L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q </a:t>
            </a: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wiie  riiw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|3 - 5 -| 69y  </a:t>
            </a: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tiie  riie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|2---|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</a:b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亲或离我友或弃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我，来到主恩座前求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，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50000"/>
              </a:spcAft>
              <a:buFont typeface="SimpMusic Accent" panose="05060603040505090403" pitchFamily="18" charset="2"/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宋体" panose="02010600030101010101" pitchFamily="2" charset="-122"/>
                <a:cs typeface="SimpMusic Base" panose="05060603040505090403" charset="0"/>
              </a:rPr>
              <a:t> 59t  </a:t>
            </a: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宋体" panose="02010600030101010101" pitchFamily="2" charset="-122"/>
                <a:cs typeface="SimpMusic Base" panose="05060603040505090403" charset="0"/>
              </a:rPr>
              <a:t>yiit  eiiq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宋体" panose="02010600030101010101" pitchFamily="2" charset="-122"/>
                <a:cs typeface="SimpMusic Base" panose="05060603040505090403" charset="0"/>
              </a:rPr>
              <a:t>|1 - ^ -| %9q  </a:t>
            </a:r>
            <a:r>
              <a:rPr lang="en-US" altLang="zh-CN" sz="4000" err="1">
                <a:solidFill>
                  <a:schemeClr val="tx1"/>
                </a:solidFill>
                <a:latin typeface="SimpMusic Base" panose="05060603040505090403" charset="0"/>
                <a:ea typeface="宋体" panose="02010600030101010101" pitchFamily="2" charset="-122"/>
                <a:cs typeface="SimpMusic Base" panose="05060603040505090403" charset="0"/>
              </a:rPr>
              <a:t>eiiw  qiiU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宋体" panose="02010600030101010101" pitchFamily="2" charset="-122"/>
                <a:cs typeface="SimpMusic Base" panose="05060603040505090403" charset="0"/>
              </a:rPr>
              <a:t>|1---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\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</a:b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在主怀中必蒙护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佑，与主同在永无忧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。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</p:txBody>
      </p:sp>
      <p:sp>
        <p:nvSpPr>
          <p:cNvPr id="19" name="文本框 18"/>
          <p:cNvSpPr txBox="1"/>
          <p:nvPr>
            <p:custDataLst>
              <p:tags r:id="rId1"/>
            </p:custDataLst>
          </p:nvPr>
        </p:nvSpPr>
        <p:spPr>
          <a:xfrm>
            <a:off x="11136560" y="6237312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3200" dirty="0">
                <a:solidFill>
                  <a:prstClr val="white"/>
                </a:solidFill>
              </a:rPr>
              <a:t>3-3</a:t>
            </a: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367030" y="546735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F  4/4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3-1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67970"/>
            <a:ext cx="10972800" cy="78867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将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心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给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我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4" name="文本框 39938"/>
          <p:cNvSpPr txBox="1"/>
          <p:nvPr/>
        </p:nvSpPr>
        <p:spPr>
          <a:xfrm>
            <a:off x="261620" y="1209040"/>
            <a:ext cx="1196467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5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Tiiiqiiiw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3    </a:t>
            </a:r>
            <a:r>
              <a:rPr lang="en-US" altLang="zh-CN" sz="35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dkkkd| riiiqiiiw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39| </a:t>
            </a:r>
            <a:r>
              <a:rPr lang="en-US" altLang="zh-CN" sz="35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tiiiwiiie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35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roidiiir| yiiitiiir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39 |</a:t>
            </a:r>
            <a:b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将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给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500" dirty="0">
                <a:ea typeface="黑体" panose="02010609060101010101" pitchFamily="49" charset="-122"/>
                <a:sym typeface="+mn-ea"/>
              </a:rPr>
              <a:t>!</a:t>
            </a:r>
            <a:r>
              <a:rPr lang="en-US" altLang="zh-CN" sz="3500" b="1" dirty="0"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父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呼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召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声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音</a:t>
            </a:r>
            <a:r>
              <a:rPr lang="en-US" altLang="zh-CN" sz="3500" b="1" dirty="0">
                <a:ea typeface="黑体" panose="02010609060101010101" pitchFamily="49" charset="-122"/>
                <a:sym typeface="+mn-ea"/>
              </a:rPr>
              <a:t>,  </a:t>
            </a:r>
            <a:r>
              <a:rPr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这</a:t>
            </a:r>
            <a:r>
              <a:rPr 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是</a:t>
            </a:r>
            <a:r>
              <a:rPr 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献</a:t>
            </a:r>
            <a:r>
              <a:rPr 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给</a:t>
            </a:r>
            <a:r>
              <a:rPr 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最</a:t>
            </a:r>
            <a:r>
              <a:rPr 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珍</a:t>
            </a:r>
            <a:r>
              <a:rPr 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贵</a:t>
            </a:r>
            <a:r>
              <a:rPr 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礼</a:t>
            </a:r>
            <a:r>
              <a:rPr 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物</a:t>
            </a:r>
            <a:r>
              <a:rPr lang="en-US" altLang="zh-CN" sz="3500" b="1" dirty="0">
                <a:ea typeface="黑体" panose="02010609060101010101" pitchFamily="49" charset="-122"/>
                <a:sym typeface="+mn-ea"/>
              </a:rPr>
              <a:t>;</a:t>
            </a:r>
            <a:endParaRPr lang="en-US" altLang="zh-CN" sz="35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5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Tiiiqiiiw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35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eoisiiie | riiiqiiiw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39| </a:t>
            </a:r>
            <a:r>
              <a:rPr lang="en-US" altLang="zh-CN" sz="35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woisiiiw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35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tiiiUiiiU| wiiiqiiiY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%9 |</a:t>
            </a:r>
            <a:b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随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时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随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地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对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你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细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声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说</a:t>
            </a:r>
            <a:r>
              <a:rPr lang="en-US" altLang="zh-CN" sz="3500" dirty="0">
                <a:ea typeface="黑体" panose="02010609060101010101" pitchFamily="49" charset="-122"/>
                <a:sym typeface="+mn-ea"/>
              </a:rPr>
              <a:t>: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甘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交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托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5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并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将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给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我。</a:t>
            </a:r>
            <a:endParaRPr lang="zh-CN" altLang="en-US" sz="35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 typeface="SimpMusic Accent" panose="05060603040505090403" pitchFamily="18" charset="2"/>
              <a:buNone/>
            </a:pPr>
            <a:r>
              <a:rPr lang="en-US" altLang="zh-CN" sz="35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eiiitoid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5 9 | </a:t>
            </a:r>
            <a:r>
              <a:rPr lang="en-US" altLang="zh-CN" sz="35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qiiieoia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3 9 | </a:t>
            </a:r>
            <a:r>
              <a:rPr lang="en-US" altLang="zh-CN" sz="35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yoihiiiy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lang="en-US" altLang="zh-CN" sz="35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tiiieiiiq | qiiiUiiiq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2 9 |</a:t>
            </a:r>
            <a:b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将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给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500" b="1" dirty="0">
                <a:ea typeface="黑体" panose="02010609060101010101" pitchFamily="49" charset="-122"/>
                <a:sym typeface="+mn-ea"/>
              </a:rPr>
              <a:t>,   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将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给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我。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听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见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吗</a:t>
            </a:r>
            <a:r>
              <a:rPr lang="en-US" altLang="zh-CN" sz="3500" dirty="0">
                <a:ea typeface="黑体" panose="02010609060101010101" pitchFamily="49" charset="-122"/>
                <a:sym typeface="+mn-ea"/>
              </a:rPr>
              <a:t>?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这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随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时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随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地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呼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召。</a:t>
            </a:r>
            <a:endParaRPr lang="zh-CN" altLang="en-US" sz="35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 typeface="SimpMusic Accent" panose="05060603040505090403" pitchFamily="18" charset="2"/>
              <a:buNone/>
            </a:pPr>
            <a:r>
              <a:rPr lang="en-US" altLang="zh-CN" sz="35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500" dirty="0" err="1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Tiiiqiiiw</a:t>
            </a:r>
            <a:r>
              <a:rPr lang="en-US" altLang="zh-CN" sz="35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3500" dirty="0" err="1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eoisiiie | riiiqiiiw</a:t>
            </a:r>
            <a:r>
              <a:rPr lang="en-US" altLang="zh-CN" sz="35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39|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5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riiitiiiy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35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toidiiiq| eiiieiiiw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19 \</a:t>
            </a:r>
            <a:b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要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救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你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脱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离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俗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世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漩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涡</a:t>
            </a:r>
            <a:r>
              <a:rPr lang="en-US" altLang="zh-CN" sz="3500" b="1" dirty="0">
                <a:ea typeface="黑体" panose="02010609060101010101" pitchFamily="49" charset="-122"/>
                <a:sym typeface="+mn-ea"/>
              </a:rPr>
              <a:t>,  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慈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声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向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你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呼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召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将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给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zh-CN" altLang="en-US" sz="35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5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73960" y="2388870"/>
            <a:ext cx="487680" cy="31623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altLang="zh-CN" sz="3600" dirty="0" err="1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L</a:t>
            </a:r>
            <a:endParaRPr lang="en-US" altLang="zh-CN" sz="3600" dirty="0" err="1" smtClean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473960" y="4972050"/>
            <a:ext cx="487680" cy="31623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altLang="zh-CN" sz="3600" dirty="0" err="1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L</a:t>
            </a:r>
            <a:endParaRPr lang="en-US" altLang="zh-CN" sz="3600" dirty="0" err="1" smtClean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7625" y="1543685"/>
            <a:ext cx="291465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“                 </a:t>
            </a:r>
            <a:r>
              <a:rPr lang="en-US" altLang="zh-CN" sz="28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”</a:t>
            </a:r>
            <a:endParaRPr lang="en-US" altLang="zh-CN" sz="3600" dirty="0">
              <a:latin typeface="Times New Roman" panose="02020603050405020304" pitchFamily="18" charset="0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7625" y="4198620"/>
            <a:ext cx="556577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“                                         </a:t>
            </a:r>
            <a:r>
              <a:rPr lang="en-US" altLang="zh-CN" sz="28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”</a:t>
            </a:r>
            <a:endParaRPr lang="en-US" altLang="zh-CN" sz="3600" dirty="0">
              <a:latin typeface="Times New Roman" panose="02020603050405020304" pitchFamily="18" charset="0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9304020" y="5490210"/>
            <a:ext cx="272796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“                 </a:t>
            </a:r>
            <a:r>
              <a:rPr lang="en-US" altLang="zh-CN" sz="28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”</a:t>
            </a:r>
            <a:endParaRPr lang="en-US" altLang="zh-CN" sz="3600" dirty="0">
              <a:latin typeface="Times New Roman" panose="02020603050405020304" pitchFamily="18" charset="0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931535" y="2907030"/>
            <a:ext cx="621919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“                                              </a:t>
            </a:r>
            <a:r>
              <a:rPr lang="en-US" altLang="zh-CN" sz="28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”</a:t>
            </a:r>
            <a:endParaRPr lang="en-US" altLang="zh-CN" sz="3600" dirty="0">
              <a:latin typeface="Times New Roman" panose="02020603050405020304" pitchFamily="18" charset="0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367030" y="546735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F  4/4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3-2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67970"/>
            <a:ext cx="10972800" cy="78867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将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心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给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我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4" name="文本框 39938"/>
          <p:cNvSpPr txBox="1"/>
          <p:nvPr/>
        </p:nvSpPr>
        <p:spPr>
          <a:xfrm>
            <a:off x="261620" y="1209040"/>
            <a:ext cx="1196467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5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Tiiiqiiiw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3    </a:t>
            </a:r>
            <a:r>
              <a:rPr lang="en-US" altLang="zh-CN" sz="35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dkkkd| riiiqiiiw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39| </a:t>
            </a:r>
            <a:r>
              <a:rPr lang="en-US" altLang="zh-CN" sz="35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tiiiwiiie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35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roidiiir| yiiitiiir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39 |</a:t>
            </a:r>
            <a:b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将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给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500" dirty="0">
                <a:ea typeface="黑体" panose="02010609060101010101" pitchFamily="49" charset="-122"/>
                <a:sym typeface="+mn-ea"/>
              </a:rPr>
              <a:t>!</a:t>
            </a:r>
            <a:r>
              <a:rPr lang="en-US" altLang="zh-CN" sz="3500" b="1" dirty="0"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救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呼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召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声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音</a:t>
            </a:r>
            <a:r>
              <a:rPr lang="en-US" altLang="zh-CN" sz="3500" b="1" dirty="0">
                <a:ea typeface="黑体" panose="02010609060101010101" pitchFamily="49" charset="-122"/>
                <a:sym typeface="+mn-ea"/>
              </a:rPr>
              <a:t>,  </a:t>
            </a:r>
            <a:r>
              <a:rPr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怜</a:t>
            </a:r>
            <a:r>
              <a:rPr 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呼</a:t>
            </a:r>
            <a:r>
              <a:rPr 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声</a:t>
            </a:r>
            <a:r>
              <a:rPr 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一</a:t>
            </a:r>
            <a:r>
              <a:rPr 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次</a:t>
            </a:r>
            <a:r>
              <a:rPr 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又</a:t>
            </a:r>
            <a:r>
              <a:rPr 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一</a:t>
            </a:r>
            <a:r>
              <a:rPr 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次</a:t>
            </a:r>
            <a:r>
              <a:rPr lang="en-US" altLang="zh-CN" sz="3500" b="1" dirty="0">
                <a:ea typeface="黑体" panose="02010609060101010101" pitchFamily="49" charset="-122"/>
                <a:sym typeface="+mn-ea"/>
              </a:rPr>
              <a:t>;</a:t>
            </a:r>
            <a:endParaRPr lang="en-US" altLang="zh-CN" sz="35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5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Tiiiqiiiw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35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eoisiiie | riiiqiiiw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39| </a:t>
            </a:r>
            <a:r>
              <a:rPr lang="en-US" altLang="zh-CN" sz="35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woisiiiw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35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tiiiUiiiU| wiiiqiiiY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%9 |</a:t>
            </a:r>
            <a:b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sz="3500" dirty="0">
                <a:ea typeface="黑体" panose="02010609060101010101" pitchFamily="49" charset="-122"/>
                <a:sym typeface="+mn-ea"/>
              </a:rPr>
              <a:t>转</a:t>
            </a:r>
            <a:r>
              <a:rPr lang="en-US" sz="3500" dirty="0">
                <a:ea typeface="黑体" panose="02010609060101010101" pitchFamily="49" charset="-122"/>
                <a:sym typeface="+mn-ea"/>
              </a:rPr>
              <a:t> </a:t>
            </a:r>
            <a:r>
              <a:rPr sz="3500" dirty="0">
                <a:ea typeface="黑体" panose="02010609060101010101" pitchFamily="49" charset="-122"/>
                <a:sym typeface="+mn-ea"/>
              </a:rPr>
              <a:t>回</a:t>
            </a:r>
            <a:r>
              <a:rPr lang="en-US" sz="3500" dirty="0">
                <a:ea typeface="黑体" panose="02010609060101010101" pitchFamily="49" charset="-122"/>
                <a:sym typeface="+mn-ea"/>
              </a:rPr>
              <a:t> </a:t>
            </a:r>
            <a:r>
              <a:rPr sz="3500" dirty="0">
                <a:ea typeface="黑体" panose="02010609060101010101" pitchFamily="49" charset="-122"/>
                <a:sym typeface="+mn-ea"/>
              </a:rPr>
              <a:t>迷</a:t>
            </a:r>
            <a:r>
              <a:rPr lang="en-US" sz="3500" dirty="0">
                <a:ea typeface="黑体" panose="02010609060101010101" pitchFamily="49" charset="-122"/>
                <a:sym typeface="+mn-ea"/>
              </a:rPr>
              <a:t> </a:t>
            </a:r>
            <a:r>
              <a:rPr sz="3500" dirty="0">
                <a:ea typeface="黑体" panose="02010609060101010101" pitchFamily="49" charset="-122"/>
                <a:sym typeface="+mn-ea"/>
              </a:rPr>
              <a:t>途</a:t>
            </a:r>
            <a:r>
              <a:rPr lang="en-US" altLang="zh-CN" sz="3500" b="1" dirty="0">
                <a:ea typeface="黑体" panose="02010609060101010101" pitchFamily="49" charset="-122"/>
                <a:sym typeface="+mn-ea"/>
              </a:rPr>
              <a:t>,</a:t>
            </a:r>
            <a:r>
              <a:rPr sz="3500" dirty="0">
                <a:ea typeface="黑体" panose="02010609060101010101" pitchFamily="49" charset="-122"/>
                <a:sym typeface="+mn-ea"/>
              </a:rPr>
              <a:t>远</a:t>
            </a:r>
            <a:r>
              <a:rPr lang="en-US" sz="3500" dirty="0">
                <a:ea typeface="黑体" panose="02010609060101010101" pitchFamily="49" charset="-122"/>
                <a:sym typeface="+mn-ea"/>
              </a:rPr>
              <a:t> </a:t>
            </a:r>
            <a:r>
              <a:rPr sz="3500" dirty="0">
                <a:ea typeface="黑体" panose="02010609060101010101" pitchFamily="49" charset="-122"/>
                <a:sym typeface="+mn-ea"/>
              </a:rPr>
              <a:t>离</a:t>
            </a:r>
            <a:r>
              <a:rPr lang="en-US" sz="3500" dirty="0">
                <a:ea typeface="黑体" panose="02010609060101010101" pitchFamily="49" charset="-122"/>
                <a:sym typeface="+mn-ea"/>
              </a:rPr>
              <a:t>  </a:t>
            </a:r>
            <a:r>
              <a:rPr sz="3500" dirty="0">
                <a:ea typeface="黑体" panose="02010609060101010101" pitchFamily="49" charset="-122"/>
                <a:sym typeface="+mn-ea"/>
              </a:rPr>
              <a:t>恶</a:t>
            </a:r>
            <a:r>
              <a:rPr lang="en-US" sz="3500" dirty="0">
                <a:ea typeface="黑体" panose="02010609060101010101" pitchFamily="49" charset="-122"/>
                <a:sym typeface="+mn-ea"/>
              </a:rPr>
              <a:t> </a:t>
            </a:r>
            <a:r>
              <a:rPr sz="3500" dirty="0">
                <a:ea typeface="黑体" panose="02010609060101010101" pitchFamily="49" charset="-122"/>
                <a:sym typeface="+mn-ea"/>
              </a:rPr>
              <a:t>者</a:t>
            </a:r>
            <a:r>
              <a:rPr lang="en-US" sz="3500" dirty="0">
                <a:ea typeface="黑体" panose="02010609060101010101" pitchFamily="49" charset="-122"/>
                <a:sym typeface="+mn-ea"/>
              </a:rPr>
              <a:t> </a:t>
            </a:r>
            <a:r>
              <a:rPr sz="3500" dirty="0">
                <a:ea typeface="黑体" panose="02010609060101010101" pitchFamily="49" charset="-122"/>
                <a:sym typeface="+mn-ea"/>
              </a:rPr>
              <a:t>罪</a:t>
            </a:r>
            <a:r>
              <a:rPr lang="en-US" sz="3500" dirty="0">
                <a:ea typeface="黑体" panose="02010609060101010101" pitchFamily="49" charset="-122"/>
                <a:sym typeface="+mn-ea"/>
              </a:rPr>
              <a:t> </a:t>
            </a:r>
            <a:r>
              <a:rPr sz="3500" dirty="0">
                <a:ea typeface="黑体" panose="02010609060101010101" pitchFamily="49" charset="-122"/>
                <a:sym typeface="+mn-ea"/>
              </a:rPr>
              <a:t>过</a:t>
            </a:r>
            <a:r>
              <a:rPr lang="en-US" altLang="zh-CN" sz="3500" b="1" dirty="0">
                <a:ea typeface="黑体" panose="02010609060101010101" pitchFamily="49" charset="-122"/>
                <a:sym typeface="+mn-ea"/>
              </a:rPr>
              <a:t>,  </a:t>
            </a:r>
            <a:r>
              <a:rPr sz="3500" dirty="0">
                <a:ea typeface="黑体" panose="02010609060101010101" pitchFamily="49" charset="-122"/>
                <a:sym typeface="+mn-ea"/>
              </a:rPr>
              <a:t>我</a:t>
            </a:r>
            <a:r>
              <a:rPr lang="en-US" sz="3500" dirty="0">
                <a:ea typeface="黑体" panose="02010609060101010101" pitchFamily="49" charset="-122"/>
                <a:sym typeface="+mn-ea"/>
              </a:rPr>
              <a:t> </a:t>
            </a:r>
            <a:r>
              <a:rPr sz="3500" dirty="0">
                <a:ea typeface="黑体" panose="02010609060101010101" pitchFamily="49" charset="-122"/>
                <a:sym typeface="+mn-ea"/>
              </a:rPr>
              <a:t>已</a:t>
            </a:r>
            <a:r>
              <a:rPr lang="en-US" sz="3500" dirty="0">
                <a:ea typeface="黑体" panose="02010609060101010101" pitchFamily="49" charset="-122"/>
                <a:sym typeface="+mn-ea"/>
              </a:rPr>
              <a:t> </a:t>
            </a:r>
            <a:r>
              <a:rPr sz="3500" dirty="0">
                <a:ea typeface="黑体" panose="02010609060101010101" pitchFamily="49" charset="-122"/>
                <a:sym typeface="+mn-ea"/>
              </a:rPr>
              <a:t>为</a:t>
            </a:r>
            <a:r>
              <a:rPr lang="en-US" sz="3500" dirty="0">
                <a:ea typeface="黑体" panose="02010609060101010101" pitchFamily="49" charset="-122"/>
                <a:sym typeface="+mn-ea"/>
              </a:rPr>
              <a:t> </a:t>
            </a:r>
            <a:r>
              <a:rPr sz="3500" dirty="0">
                <a:ea typeface="黑体" panose="02010609060101010101" pitchFamily="49" charset="-122"/>
                <a:sym typeface="+mn-ea"/>
              </a:rPr>
              <a:t>你</a:t>
            </a:r>
            <a:r>
              <a:rPr lang="en-US" sz="3500" dirty="0">
                <a:ea typeface="黑体" panose="02010609060101010101" pitchFamily="49" charset="-122"/>
                <a:sym typeface="+mn-ea"/>
              </a:rPr>
              <a:t> </a:t>
            </a:r>
            <a:r>
              <a:rPr sz="3500" dirty="0">
                <a:ea typeface="黑体" panose="02010609060101010101" pitchFamily="49" charset="-122"/>
                <a:sym typeface="+mn-ea"/>
              </a:rPr>
              <a:t>死</a:t>
            </a:r>
            <a:r>
              <a:rPr lang="en-US" altLang="zh-CN" sz="3500" b="1" dirty="0">
                <a:ea typeface="黑体" panose="02010609060101010101" pitchFamily="49" charset="-122"/>
                <a:sym typeface="+mn-ea"/>
              </a:rPr>
              <a:t>,</a:t>
            </a:r>
            <a:r>
              <a:rPr sz="3500" dirty="0">
                <a:ea typeface="黑体" panose="02010609060101010101" pitchFamily="49" charset="-122"/>
                <a:sym typeface="+mn-ea"/>
              </a:rPr>
              <a:t>请</a:t>
            </a:r>
            <a:r>
              <a:rPr lang="en-US" sz="3500" dirty="0">
                <a:ea typeface="黑体" panose="02010609060101010101" pitchFamily="49" charset="-122"/>
                <a:sym typeface="+mn-ea"/>
              </a:rPr>
              <a:t> </a:t>
            </a:r>
            <a:r>
              <a:rPr sz="3500" dirty="0">
                <a:ea typeface="黑体" panose="02010609060101010101" pitchFamily="49" charset="-122"/>
                <a:sym typeface="+mn-ea"/>
              </a:rPr>
              <a:t>将</a:t>
            </a:r>
            <a:r>
              <a:rPr lang="en-US" sz="3500" dirty="0">
                <a:ea typeface="黑体" panose="02010609060101010101" pitchFamily="49" charset="-122"/>
                <a:sym typeface="+mn-ea"/>
              </a:rPr>
              <a:t> </a:t>
            </a:r>
            <a:r>
              <a:rPr sz="3500" dirty="0">
                <a:ea typeface="黑体" panose="02010609060101010101" pitchFamily="49" charset="-122"/>
                <a:sym typeface="+mn-ea"/>
              </a:rPr>
              <a:t>心</a:t>
            </a:r>
            <a:r>
              <a:rPr lang="en-US" sz="3500" dirty="0">
                <a:ea typeface="黑体" panose="02010609060101010101" pitchFamily="49" charset="-122"/>
                <a:sym typeface="+mn-ea"/>
              </a:rPr>
              <a:t> </a:t>
            </a:r>
            <a:r>
              <a:rPr sz="3500" dirty="0">
                <a:ea typeface="黑体" panose="02010609060101010101" pitchFamily="49" charset="-122"/>
                <a:sym typeface="+mn-ea"/>
              </a:rPr>
              <a:t>给</a:t>
            </a:r>
            <a:r>
              <a:rPr lang="en-US" sz="3500" dirty="0">
                <a:ea typeface="黑体" panose="02010609060101010101" pitchFamily="49" charset="-122"/>
                <a:sym typeface="+mn-ea"/>
              </a:rPr>
              <a:t> </a:t>
            </a:r>
            <a:r>
              <a:rPr sz="3500" dirty="0">
                <a:ea typeface="黑体" panose="02010609060101010101" pitchFamily="49" charset="-122"/>
                <a:sym typeface="+mn-ea"/>
              </a:rPr>
              <a:t>我。</a:t>
            </a:r>
            <a:endParaRPr lang="zh-CN" altLang="en-US" sz="35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 typeface="SimpMusic Accent" panose="05060603040505090403" pitchFamily="18" charset="2"/>
              <a:buNone/>
            </a:pPr>
            <a:r>
              <a:rPr lang="en-US" altLang="zh-CN" sz="35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eiiitoid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5 9 | </a:t>
            </a:r>
            <a:r>
              <a:rPr lang="en-US" altLang="zh-CN" sz="35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qiiieoia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3 9 | </a:t>
            </a:r>
            <a:r>
              <a:rPr lang="en-US" altLang="zh-CN" sz="35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yoihiiiy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lang="en-US" altLang="zh-CN" sz="35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tiiieiiiq | qiiiUiiiq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2 9 |</a:t>
            </a:r>
            <a:b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将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给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500" b="1" dirty="0">
                <a:ea typeface="黑体" panose="02010609060101010101" pitchFamily="49" charset="-122"/>
                <a:sym typeface="+mn-ea"/>
              </a:rPr>
              <a:t>,   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将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给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我。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听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见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吗</a:t>
            </a:r>
            <a:r>
              <a:rPr lang="en-US" altLang="zh-CN" sz="3500" dirty="0">
                <a:ea typeface="黑体" panose="02010609060101010101" pitchFamily="49" charset="-122"/>
                <a:sym typeface="+mn-ea"/>
              </a:rPr>
              <a:t>?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这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随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时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随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地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呼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召。</a:t>
            </a:r>
            <a:endParaRPr lang="zh-CN" altLang="en-US" sz="35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 typeface="SimpMusic Accent" panose="05060603040505090403" pitchFamily="18" charset="2"/>
              <a:buNone/>
            </a:pPr>
            <a:r>
              <a:rPr lang="en-US" altLang="zh-CN" sz="35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500" dirty="0" err="1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Tiiiqiiiw</a:t>
            </a:r>
            <a:r>
              <a:rPr lang="en-US" altLang="zh-CN" sz="35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3500" dirty="0" err="1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eoisiiie | riiiqiiiw</a:t>
            </a:r>
            <a:r>
              <a:rPr lang="en-US" altLang="zh-CN" sz="35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39|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5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riiitiiiy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35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toidiiiq| eiiieiiiw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19 \</a:t>
            </a:r>
            <a:b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要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救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你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脱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离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俗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世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漩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涡</a:t>
            </a:r>
            <a:r>
              <a:rPr lang="en-US" altLang="zh-CN" sz="3500" b="1" dirty="0">
                <a:ea typeface="黑体" panose="02010609060101010101" pitchFamily="49" charset="-122"/>
                <a:sym typeface="+mn-ea"/>
              </a:rPr>
              <a:t>,  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慈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声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向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你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呼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召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将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给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zh-CN" altLang="en-US" sz="35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5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73960" y="2388870"/>
            <a:ext cx="487680" cy="31623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altLang="zh-CN" sz="3600" dirty="0" err="1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L</a:t>
            </a:r>
            <a:endParaRPr lang="en-US" altLang="zh-CN" sz="3600" dirty="0" err="1" smtClean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473960" y="4972050"/>
            <a:ext cx="487680" cy="31623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altLang="zh-CN" sz="3600" dirty="0" err="1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L</a:t>
            </a:r>
            <a:endParaRPr lang="en-US" altLang="zh-CN" sz="3600" dirty="0" err="1" smtClean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7625" y="1543685"/>
            <a:ext cx="291465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“                 </a:t>
            </a:r>
            <a:r>
              <a:rPr lang="en-US" altLang="zh-CN" sz="28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”</a:t>
            </a:r>
            <a:endParaRPr lang="en-US" altLang="zh-CN" sz="3600" dirty="0">
              <a:latin typeface="Times New Roman" panose="02020603050405020304" pitchFamily="18" charset="0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7625" y="4198620"/>
            <a:ext cx="556577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“                                         </a:t>
            </a:r>
            <a:r>
              <a:rPr lang="en-US" altLang="zh-CN" sz="28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”</a:t>
            </a:r>
            <a:endParaRPr lang="en-US" altLang="zh-CN" sz="3600" dirty="0">
              <a:latin typeface="Times New Roman" panose="02020603050405020304" pitchFamily="18" charset="0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9304020" y="5490210"/>
            <a:ext cx="272796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“                 </a:t>
            </a:r>
            <a:r>
              <a:rPr lang="en-US" altLang="zh-CN" sz="28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”</a:t>
            </a:r>
            <a:endParaRPr lang="en-US" altLang="zh-CN" sz="3600" dirty="0">
              <a:latin typeface="Times New Roman" panose="02020603050405020304" pitchFamily="18" charset="0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367030" y="546735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F  4/4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3-3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67970"/>
            <a:ext cx="10972800" cy="78867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将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心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给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我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4" name="文本框 39938"/>
          <p:cNvSpPr txBox="1"/>
          <p:nvPr/>
        </p:nvSpPr>
        <p:spPr>
          <a:xfrm>
            <a:off x="261620" y="1209040"/>
            <a:ext cx="1196467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5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Tiiiqiiiw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3    </a:t>
            </a:r>
            <a:r>
              <a:rPr lang="en-US" altLang="zh-CN" sz="35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dkkkd| riiiqiiiw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39| </a:t>
            </a:r>
            <a:r>
              <a:rPr lang="en-US" altLang="zh-CN" sz="35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tiiiwiiie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35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roidiiir| yiiitiiir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39 |</a:t>
            </a:r>
            <a:b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将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给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500" dirty="0">
                <a:ea typeface="黑体" panose="02010609060101010101" pitchFamily="49" charset="-122"/>
                <a:sym typeface="+mn-ea"/>
              </a:rPr>
              <a:t>!</a:t>
            </a:r>
            <a:r>
              <a:rPr lang="en-US" altLang="zh-CN" sz="3500" b="1" dirty="0"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圣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灵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呼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召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声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音</a:t>
            </a:r>
            <a:r>
              <a:rPr lang="en-US" altLang="zh-CN" sz="3500" b="1" dirty="0">
                <a:ea typeface="黑体" panose="02010609060101010101" pitchFamily="49" charset="-122"/>
                <a:sym typeface="+mn-ea"/>
              </a:rPr>
              <a:t>, 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愿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你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将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一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切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听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从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指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导</a:t>
            </a:r>
            <a:r>
              <a:rPr lang="en-US" altLang="zh-CN" sz="3500" b="1" dirty="0">
                <a:ea typeface="黑体" panose="02010609060101010101" pitchFamily="49" charset="-122"/>
                <a:sym typeface="+mn-ea"/>
              </a:rPr>
              <a:t>;</a:t>
            </a:r>
            <a:endParaRPr lang="en-US" altLang="zh-CN" sz="35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5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Tiiiqiiiw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35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eoisiiie | riiiqiiiw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39| </a:t>
            </a:r>
            <a:r>
              <a:rPr lang="en-US" altLang="zh-CN" sz="35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woisiiiw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35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tiiiUiiiU| wiiiqiiiY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%9 |</a:t>
            </a:r>
            <a:b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你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必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享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受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恩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多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而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又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多</a:t>
            </a:r>
            <a:r>
              <a:rPr lang="en-US" altLang="zh-CN" sz="35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完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全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顺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服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吧</a:t>
            </a:r>
            <a:r>
              <a:rPr lang="en-US" altLang="zh-CN" sz="3500" dirty="0">
                <a:ea typeface="黑体" panose="02010609060101010101" pitchFamily="49" charset="-122"/>
                <a:sym typeface="+mn-ea"/>
              </a:rPr>
              <a:t>!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并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将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给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我。</a:t>
            </a:r>
            <a:endParaRPr lang="zh-CN" altLang="en-US" sz="35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 typeface="SimpMusic Accent" panose="05060603040505090403" pitchFamily="18" charset="2"/>
              <a:buNone/>
            </a:pPr>
            <a:r>
              <a:rPr lang="en-US" altLang="zh-CN" sz="35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eiiitoid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5 9 | </a:t>
            </a:r>
            <a:r>
              <a:rPr lang="en-US" altLang="zh-CN" sz="35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qiiieoia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3 9 | </a:t>
            </a:r>
            <a:r>
              <a:rPr lang="en-US" altLang="zh-CN" sz="35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yoihiiiy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lang="en-US" altLang="zh-CN" sz="35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tiiieiiiq | qiiiUiiiq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2 9 |</a:t>
            </a:r>
            <a:b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将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给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500" b="1" dirty="0">
                <a:ea typeface="黑体" panose="02010609060101010101" pitchFamily="49" charset="-122"/>
                <a:sym typeface="+mn-ea"/>
              </a:rPr>
              <a:t>,   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将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给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我。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听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见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吗</a:t>
            </a:r>
            <a:r>
              <a:rPr lang="en-US" altLang="zh-CN" sz="3500" dirty="0">
                <a:ea typeface="黑体" panose="02010609060101010101" pitchFamily="49" charset="-122"/>
                <a:sym typeface="+mn-ea"/>
              </a:rPr>
              <a:t>?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这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随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时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随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地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呼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召。</a:t>
            </a:r>
            <a:endParaRPr lang="zh-CN" altLang="en-US" sz="35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 typeface="SimpMusic Accent" panose="05060603040505090403" pitchFamily="18" charset="2"/>
              <a:buNone/>
            </a:pPr>
            <a:r>
              <a:rPr lang="en-US" altLang="zh-CN" sz="35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500" dirty="0" err="1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Tiiiqiiiw</a:t>
            </a:r>
            <a:r>
              <a:rPr lang="en-US" altLang="zh-CN" sz="35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3500" dirty="0" err="1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eoisiiie | riiiqiiiw</a:t>
            </a:r>
            <a:r>
              <a:rPr lang="en-US" altLang="zh-CN" sz="35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39|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5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riiitiiiy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35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toidiiiq| eiiieiiiw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19 \</a:t>
            </a:r>
            <a:b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要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救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你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脱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离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俗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世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漩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涡</a:t>
            </a:r>
            <a:r>
              <a:rPr lang="en-US" altLang="zh-CN" sz="3500" b="1" dirty="0">
                <a:ea typeface="黑体" panose="02010609060101010101" pitchFamily="49" charset="-122"/>
                <a:sym typeface="+mn-ea"/>
              </a:rPr>
              <a:t>,  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慈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声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向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你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呼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召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将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给</a:t>
            </a:r>
            <a:r>
              <a:rPr lang="en-US" altLang="zh-CN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5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zh-CN" altLang="en-US" sz="35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5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73960" y="2388870"/>
            <a:ext cx="487680" cy="31623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altLang="zh-CN" sz="3600" dirty="0" err="1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L</a:t>
            </a:r>
            <a:endParaRPr lang="en-US" altLang="zh-CN" sz="3600" dirty="0" err="1" smtClean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473960" y="4972050"/>
            <a:ext cx="487680" cy="31623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altLang="zh-CN" sz="3600" dirty="0" err="1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L</a:t>
            </a:r>
            <a:endParaRPr lang="en-US" altLang="zh-CN" sz="3600" dirty="0" err="1" smtClean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7625" y="1543685"/>
            <a:ext cx="291465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“                 </a:t>
            </a:r>
            <a:r>
              <a:rPr lang="en-US" altLang="zh-CN" sz="28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”</a:t>
            </a:r>
            <a:endParaRPr lang="en-US" altLang="zh-CN" sz="3600" dirty="0">
              <a:latin typeface="Times New Roman" panose="02020603050405020304" pitchFamily="18" charset="0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7625" y="4198620"/>
            <a:ext cx="556577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“                                         </a:t>
            </a:r>
            <a:r>
              <a:rPr lang="en-US" altLang="zh-CN" sz="28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”</a:t>
            </a:r>
            <a:endParaRPr lang="en-US" altLang="zh-CN" sz="3600" dirty="0">
              <a:latin typeface="Times New Roman" panose="02020603050405020304" pitchFamily="18" charset="0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9304020" y="5490210"/>
            <a:ext cx="272796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“                 </a:t>
            </a:r>
            <a:r>
              <a:rPr lang="en-US" altLang="zh-CN" sz="28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”</a:t>
            </a:r>
            <a:endParaRPr lang="en-US" altLang="zh-CN" sz="3600" dirty="0">
              <a:latin typeface="Times New Roman" panose="02020603050405020304" pitchFamily="18" charset="0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367030" y="403225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G  6/8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4-1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67970"/>
            <a:ext cx="10972800" cy="78867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快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乐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歌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唱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261620" y="1280795"/>
            <a:ext cx="1196467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ct val="10000"/>
              </a:spcBef>
              <a:spcAft>
                <a:spcPct val="40000"/>
              </a:spcAft>
            </a:pP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T | 1    q    </a:t>
            </a:r>
            <a:r>
              <a:rPr lang="en-US" altLang="zh-CN" sz="38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qiiwiie 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%    Y    %    T | 1    q    eiiwiiq | 2 9  2   </a:t>
            </a:r>
            <a:r>
              <a:rPr lang="en-US" altLang="zh-CN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b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今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投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靠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稣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脚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前</a:t>
            </a:r>
            <a:r>
              <a:rPr lang="en-US" altLang="zh-CN" sz="3800" b="1" dirty="0">
                <a:ea typeface="黑体" panose="02010609060101010101" pitchFamily="49" charset="-122"/>
                <a:sym typeface="+mn-ea"/>
              </a:rPr>
              <a:t>,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没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有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忧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愁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苦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难</a:t>
            </a:r>
            <a:r>
              <a:rPr lang="en-US" altLang="zh-CN" sz="3800" b="1" dirty="0">
                <a:ea typeface="黑体" panose="02010609060101010101" pitchFamily="49" charset="-122"/>
                <a:sym typeface="+mn-ea"/>
              </a:rPr>
              <a:t>;</a:t>
            </a:r>
            <a:endParaRPr lang="en-US" altLang="zh-CN" sz="38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40000"/>
              </a:spcAft>
              <a:buFont typeface="SimpMusic Accent" panose="05060603040505090403" pitchFamily="18" charset="2"/>
              <a:buChar char=" "/>
            </a:pP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| 1    q    </a:t>
            </a:r>
            <a:r>
              <a:rPr lang="en-US" altLang="zh-CN" sz="38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qiiwiie 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%    Y    %    T | ^     r    3     w | 1 9  1 p| </a:t>
            </a:r>
            <a:b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十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字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架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下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恩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福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完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全</a:t>
            </a:r>
            <a:r>
              <a:rPr lang="en-US" altLang="zh-CN" sz="3800" b="1" dirty="0">
                <a:ea typeface="黑体" panose="02010609060101010101" pitchFamily="49" charset="-122"/>
                <a:sym typeface="+mn-ea"/>
              </a:rPr>
              <a:t>,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赞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负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重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担。 </a:t>
            </a:r>
            <a:endParaRPr lang="zh-CN" altLang="en-US" sz="38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40000"/>
              </a:spcAft>
              <a:buFont typeface="SimpMusic Accent" panose="05060603040505090403" pitchFamily="18" charset="2"/>
              <a:buChar char=" "/>
            </a:pPr>
            <a:r>
              <a:rPr lang="en-US" altLang="zh-CN" sz="38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eiiitiiit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5    t | 3    t    1 9 | </a:t>
            </a:r>
            <a:r>
              <a:rPr lang="en-US" altLang="zh-CN" sz="38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eiiiwiiiq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5 9 | </a:t>
            </a:r>
            <a:r>
              <a:rPr lang="en-US" altLang="zh-CN" sz="38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qiiiwiiie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2 9  |</a:t>
            </a:r>
            <a:b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快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乐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歌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唱</a:t>
            </a:r>
            <a:r>
              <a:rPr lang="en-US" altLang="zh-CN" sz="3800" b="1" dirty="0">
                <a:ea typeface="黑体" panose="02010609060101010101" pitchFamily="49" charset="-122"/>
                <a:sym typeface="+mn-ea"/>
              </a:rPr>
              <a:t>,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走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生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命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路</a:t>
            </a:r>
            <a:r>
              <a:rPr lang="en-US" altLang="zh-CN" sz="3800" b="1" dirty="0">
                <a:ea typeface="黑体" panose="02010609060101010101" pitchFamily="49" charset="-122"/>
                <a:sym typeface="+mn-ea"/>
              </a:rPr>
              <a:t>,  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赞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美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救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800" b="1" dirty="0">
                <a:ea typeface="黑体" panose="02010609060101010101" pitchFamily="49" charset="-122"/>
                <a:sym typeface="+mn-ea"/>
              </a:rPr>
              <a:t>,  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赞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美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救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800" b="1" dirty="0">
                <a:ea typeface="黑体" panose="02010609060101010101" pitchFamily="49" charset="-122"/>
                <a:sym typeface="+mn-ea"/>
              </a:rPr>
              <a:t>;</a:t>
            </a:r>
            <a:endParaRPr lang="zh-CN" altLang="en-US" sz="38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40000"/>
              </a:spcAft>
              <a:buFont typeface="SimpMusic Accent" panose="05060603040505090403" pitchFamily="18" charset="2"/>
              <a:buChar char=" "/>
            </a:pPr>
            <a:r>
              <a:rPr lang="en-US" altLang="zh-CN" sz="38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eiiitiiit</a:t>
            </a:r>
            <a:r>
              <a:rPr lang="en-US" altLang="zh-CN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5    t | 3    t    1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lang="en-US" altLang="zh-CN" sz="38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T| YiiiYiiir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eiiieiiiw | 1 9 1 9 \</a:t>
            </a:r>
            <a:b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快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乐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歌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唱</a:t>
            </a:r>
            <a:r>
              <a:rPr lang="en-US" altLang="zh-CN" sz="3800" b="1" dirty="0">
                <a:ea typeface="黑体" panose="02010609060101010101" pitchFamily="49" charset="-122"/>
                <a:sym typeface="+mn-ea"/>
              </a:rPr>
              <a:t>,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走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生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命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路</a:t>
            </a:r>
            <a:r>
              <a:rPr lang="en-US" altLang="zh-CN" sz="3800" b="1" dirty="0">
                <a:ea typeface="黑体" panose="02010609060101010101" pitchFamily="49" charset="-122"/>
                <a:sym typeface="+mn-ea"/>
              </a:rPr>
              <a:t>,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因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卸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重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担。</a:t>
            </a:r>
            <a:endParaRPr lang="zh-CN" altLang="en-US" sz="38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400935" y="853440"/>
            <a:ext cx="9466580" cy="2692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zccccZ                                                       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zccccccccZ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400935" y="2216785"/>
            <a:ext cx="9342120" cy="2692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zccccZ                                                                              zcccc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0273030" y="4941570"/>
            <a:ext cx="128524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367030" y="403225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G  6/8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4-2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67970"/>
            <a:ext cx="10972800" cy="78867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快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乐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歌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唱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261620" y="1280795"/>
            <a:ext cx="1196467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ct val="10000"/>
              </a:spcBef>
              <a:spcAft>
                <a:spcPct val="40000"/>
              </a:spcAft>
            </a:pP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T | 1    q    </a:t>
            </a:r>
            <a:r>
              <a:rPr lang="en-US" altLang="zh-CN" sz="38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qiiwiie 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%    Y    %    T | 1    q    eiiwiiq | 2 9  2   </a:t>
            </a:r>
            <a:r>
              <a:rPr lang="en-US" altLang="zh-CN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b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每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日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虽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经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劳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苦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烦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恼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,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说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要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惊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怕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;</a:t>
            </a:r>
            <a:endParaRPr lang="en-US" altLang="zh-CN" sz="38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40000"/>
              </a:spcAft>
              <a:buFont typeface="SimpMusic Accent" panose="05060603040505090403" pitchFamily="18" charset="2"/>
              <a:buChar char=" "/>
            </a:pP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| 1    q    </a:t>
            </a:r>
            <a:r>
              <a:rPr lang="en-US" altLang="zh-CN" sz="38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qiiwiie 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%    Y    %    T | ^     r    3     w | 1 9  1 p| </a:t>
            </a:r>
            <a:b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恐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惧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流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泪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变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为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祈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祷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,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重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担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尽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都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卸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下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 </a:t>
            </a:r>
            <a:endParaRPr lang="zh-CN" altLang="en-US" sz="38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40000"/>
              </a:spcAft>
              <a:buFont typeface="SimpMusic Accent" panose="05060603040505090403" pitchFamily="18" charset="2"/>
              <a:buChar char=" "/>
            </a:pPr>
            <a:r>
              <a:rPr lang="en-US" altLang="zh-CN" sz="38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eiiitiiit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5    t | 3    t    1 9 | </a:t>
            </a:r>
            <a:r>
              <a:rPr lang="en-US" altLang="zh-CN" sz="38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eiiiwiiiq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5 9 | </a:t>
            </a:r>
            <a:r>
              <a:rPr lang="en-US" altLang="zh-CN" sz="38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qiiiwiiie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2 9  |</a:t>
            </a:r>
            <a:b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快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乐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歌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唱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,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走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生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命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路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,  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赞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美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救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,  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赞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美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救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;</a:t>
            </a:r>
            <a:endParaRPr lang="zh-CN" altLang="en-US" sz="38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40000"/>
              </a:spcAft>
              <a:buFont typeface="SimpMusic Accent" panose="05060603040505090403" pitchFamily="18" charset="2"/>
              <a:buChar char=" "/>
            </a:pPr>
            <a:r>
              <a:rPr lang="en-US" altLang="zh-CN" sz="38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eiiitiiit</a:t>
            </a:r>
            <a:r>
              <a:rPr lang="en-US" altLang="zh-CN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5    t | 3    t    1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lang="en-US" altLang="zh-CN" sz="38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T| YiiiYiiir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eiiieiiiw | 1 9 1 9 \</a:t>
            </a:r>
            <a:b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快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乐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歌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唱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,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走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生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命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路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,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因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卸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重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担。</a:t>
            </a:r>
            <a:endParaRPr lang="zh-CN" altLang="en-US" sz="38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400935" y="853440"/>
            <a:ext cx="9466580" cy="2692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zccccZ                                                       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zccccccccZ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400935" y="2216785"/>
            <a:ext cx="9342120" cy="2692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zccccZ                                                                              zcccc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0273030" y="4941570"/>
            <a:ext cx="128524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510145" y="1687195"/>
            <a:ext cx="381508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“                         </a:t>
            </a:r>
            <a:r>
              <a:rPr lang="en-US" altLang="zh-CN" sz="28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”</a:t>
            </a:r>
            <a:endParaRPr lang="en-US" altLang="zh-CN" sz="3600" dirty="0">
              <a:latin typeface="Times New Roman" panose="02020603050405020304" pitchFamily="18" charset="0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367030" y="403225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G  6/8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4-3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67970"/>
            <a:ext cx="10972800" cy="78867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快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乐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歌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唱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261620" y="1280795"/>
            <a:ext cx="1196467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ct val="10000"/>
              </a:spcBef>
              <a:spcAft>
                <a:spcPct val="40000"/>
              </a:spcAft>
            </a:pP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T | 1    q    </a:t>
            </a:r>
            <a:r>
              <a:rPr lang="en-US" altLang="zh-CN" sz="38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qiiwiie 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%    Y    %    T | 1    q    eiiwiiq | 2 9  2   </a:t>
            </a:r>
            <a:r>
              <a:rPr lang="en-US" altLang="zh-CN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b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sz="3800">
                <a:ea typeface="黑体" panose="02010609060101010101" pitchFamily="49" charset="-122"/>
                <a:sym typeface="+mn-ea"/>
              </a:rPr>
              <a:t>圣</a:t>
            </a:r>
            <a:r>
              <a:rPr lang="en-US" sz="3800">
                <a:ea typeface="黑体" panose="02010609060101010101" pitchFamily="49" charset="-122"/>
                <a:sym typeface="+mn-ea"/>
              </a:rPr>
              <a:t>  </a:t>
            </a:r>
            <a:r>
              <a:rPr sz="3800">
                <a:ea typeface="黑体" panose="02010609060101010101" pitchFamily="49" charset="-122"/>
                <a:sym typeface="+mn-ea"/>
              </a:rPr>
              <a:t>书</a:t>
            </a:r>
            <a:r>
              <a:rPr lang="en-US" sz="3800">
                <a:ea typeface="黑体" panose="02010609060101010101" pitchFamily="49" charset="-122"/>
                <a:sym typeface="+mn-ea"/>
              </a:rPr>
              <a:t>  </a:t>
            </a:r>
            <a:r>
              <a:rPr sz="3800">
                <a:ea typeface="黑体" panose="02010609060101010101" pitchFamily="49" charset="-122"/>
                <a:sym typeface="+mn-ea"/>
              </a:rPr>
              <a:t>示</a:t>
            </a:r>
            <a:r>
              <a:rPr lang="en-US" sz="3800">
                <a:ea typeface="黑体" panose="02010609060101010101" pitchFamily="49" charset="-122"/>
                <a:sym typeface="+mn-ea"/>
              </a:rPr>
              <a:t>  </a:t>
            </a:r>
            <a:r>
              <a:rPr sz="3800">
                <a:ea typeface="黑体" panose="02010609060101010101" pitchFamily="49" charset="-122"/>
                <a:sym typeface="+mn-ea"/>
              </a:rPr>
              <a:t>我</a:t>
            </a:r>
            <a:r>
              <a:rPr lang="en-US" sz="3800">
                <a:ea typeface="黑体" panose="02010609060101010101" pitchFamily="49" charset="-122"/>
                <a:sym typeface="+mn-ea"/>
              </a:rPr>
              <a:t>    </a:t>
            </a:r>
            <a:r>
              <a:rPr sz="3800">
                <a:ea typeface="黑体" panose="02010609060101010101" pitchFamily="49" charset="-122"/>
                <a:sym typeface="+mn-ea"/>
              </a:rPr>
              <a:t>天</a:t>
            </a:r>
            <a:r>
              <a:rPr lang="en-US" sz="3800">
                <a:ea typeface="黑体" panose="02010609060101010101" pitchFamily="49" charset="-122"/>
                <a:sym typeface="+mn-ea"/>
              </a:rPr>
              <a:t>  </a:t>
            </a:r>
            <a:r>
              <a:rPr sz="3800">
                <a:ea typeface="黑体" panose="02010609060101010101" pitchFamily="49" charset="-122"/>
                <a:sym typeface="+mn-ea"/>
              </a:rPr>
              <a:t>父</a:t>
            </a:r>
            <a:r>
              <a:rPr lang="en-US" sz="3800">
                <a:ea typeface="黑体" panose="02010609060101010101" pitchFamily="49" charset="-122"/>
                <a:sym typeface="+mn-ea"/>
              </a:rPr>
              <a:t>  </a:t>
            </a:r>
            <a:r>
              <a:rPr sz="3800">
                <a:ea typeface="黑体" panose="02010609060101010101" pitchFamily="49" charset="-122"/>
                <a:sym typeface="+mn-ea"/>
              </a:rPr>
              <a:t>之</a:t>
            </a:r>
            <a:r>
              <a:rPr lang="en-US" sz="3800">
                <a:ea typeface="黑体" panose="02010609060101010101" pitchFamily="49" charset="-122"/>
                <a:sym typeface="+mn-ea"/>
              </a:rPr>
              <a:t>  </a:t>
            </a:r>
            <a:r>
              <a:rPr sz="3800">
                <a:ea typeface="黑体" panose="02010609060101010101" pitchFamily="49" charset="-122"/>
                <a:sym typeface="+mn-ea"/>
              </a:rPr>
              <a:t>爱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, </a:t>
            </a:r>
            <a:r>
              <a:rPr sz="3800">
                <a:ea typeface="黑体" panose="02010609060101010101" pitchFamily="49" charset="-122"/>
                <a:sym typeface="+mn-ea"/>
              </a:rPr>
              <a:t>尽</a:t>
            </a:r>
            <a:r>
              <a:rPr lang="en-US" sz="3800">
                <a:ea typeface="黑体" panose="02010609060101010101" pitchFamily="49" charset="-122"/>
                <a:sym typeface="+mn-ea"/>
              </a:rPr>
              <a:t>  </a:t>
            </a:r>
            <a:r>
              <a:rPr sz="3800">
                <a:ea typeface="黑体" panose="02010609060101010101" pitchFamily="49" charset="-122"/>
                <a:sym typeface="+mn-ea"/>
              </a:rPr>
              <a:t>夜</a:t>
            </a:r>
            <a:r>
              <a:rPr lang="en-US" sz="3800">
                <a:ea typeface="黑体" panose="02010609060101010101" pitchFamily="49" charset="-122"/>
                <a:sym typeface="+mn-ea"/>
              </a:rPr>
              <a:t>  </a:t>
            </a:r>
            <a:r>
              <a:rPr sz="3800">
                <a:ea typeface="黑体" panose="02010609060101010101" pitchFamily="49" charset="-122"/>
                <a:sym typeface="+mn-ea"/>
              </a:rPr>
              <a:t>垂</a:t>
            </a:r>
            <a:r>
              <a:rPr lang="en-US" sz="3800">
                <a:ea typeface="黑体" panose="02010609060101010101" pitchFamily="49" charset="-122"/>
                <a:sym typeface="+mn-ea"/>
              </a:rPr>
              <a:t>  </a:t>
            </a:r>
            <a:r>
              <a:rPr sz="3800">
                <a:ea typeface="黑体" panose="02010609060101010101" pitchFamily="49" charset="-122"/>
                <a:sym typeface="+mn-ea"/>
              </a:rPr>
              <a:t>顾</a:t>
            </a:r>
            <a:r>
              <a:rPr lang="en-US" sz="3800">
                <a:ea typeface="黑体" panose="02010609060101010101" pitchFamily="49" charset="-122"/>
                <a:sym typeface="+mn-ea"/>
              </a:rPr>
              <a:t>    </a:t>
            </a:r>
            <a:r>
              <a:rPr sz="3800">
                <a:ea typeface="黑体" panose="02010609060101010101" pitchFamily="49" charset="-122"/>
                <a:sym typeface="+mn-ea"/>
              </a:rPr>
              <a:t>不</a:t>
            </a:r>
            <a:r>
              <a:rPr lang="en-US" sz="3800">
                <a:ea typeface="黑体" panose="02010609060101010101" pitchFamily="49" charset="-122"/>
                <a:sym typeface="+mn-ea"/>
              </a:rPr>
              <a:t>  </a:t>
            </a:r>
            <a:r>
              <a:rPr sz="3800">
                <a:ea typeface="黑体" panose="02010609060101010101" pitchFamily="49" charset="-122"/>
                <a:sym typeface="+mn-ea"/>
              </a:rPr>
              <a:t>倦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;</a:t>
            </a:r>
            <a:endParaRPr lang="en-US" altLang="zh-CN" sz="38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40000"/>
              </a:spcAft>
              <a:buFont typeface="SimpMusic Accent" panose="05060603040505090403" pitchFamily="18" charset="2"/>
              <a:buChar char=" "/>
            </a:pP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| 1    q    </a:t>
            </a:r>
            <a:r>
              <a:rPr lang="en-US" altLang="zh-CN" sz="38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qiiwiie 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%    Y    %    T | ^     r    3     w | 1 9  1 p| </a:t>
            </a:r>
            <a:b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sz="3800" dirty="0">
                <a:ea typeface="黑体" panose="02010609060101010101" pitchFamily="49" charset="-122"/>
                <a:sym typeface="+mn-ea"/>
              </a:rPr>
              <a:t>永</a:t>
            </a:r>
            <a:r>
              <a:rPr lang="en-US" sz="3800" dirty="0">
                <a:ea typeface="黑体" panose="02010609060101010101" pitchFamily="49" charset="-122"/>
                <a:sym typeface="+mn-ea"/>
              </a:rPr>
              <a:t>  </a:t>
            </a:r>
            <a:r>
              <a:rPr sz="3800" dirty="0">
                <a:ea typeface="黑体" panose="02010609060101010101" pitchFamily="49" charset="-122"/>
                <a:sym typeface="+mn-ea"/>
              </a:rPr>
              <a:t>世</a:t>
            </a:r>
            <a:r>
              <a:rPr lang="en-US" sz="3800" dirty="0">
                <a:ea typeface="黑体" panose="02010609060101010101" pitchFamily="49" charset="-122"/>
                <a:sym typeface="+mn-ea"/>
              </a:rPr>
              <a:t>  </a:t>
            </a:r>
            <a:r>
              <a:rPr sz="3800" dirty="0">
                <a:ea typeface="黑体" panose="02010609060101010101" pitchFamily="49" charset="-122"/>
                <a:sym typeface="+mn-ea"/>
              </a:rPr>
              <a:t>应</a:t>
            </a:r>
            <a:r>
              <a:rPr lang="en-US" sz="3800" dirty="0">
                <a:ea typeface="黑体" panose="02010609060101010101" pitchFamily="49" charset="-122"/>
                <a:sym typeface="+mn-ea"/>
              </a:rPr>
              <a:t>  </a:t>
            </a:r>
            <a:r>
              <a:rPr sz="3800" dirty="0">
                <a:ea typeface="黑体" panose="02010609060101010101" pitchFamily="49" charset="-122"/>
                <a:sym typeface="+mn-ea"/>
              </a:rPr>
              <a:t>许</a:t>
            </a:r>
            <a:r>
              <a:rPr lang="en-US" sz="3800" dirty="0">
                <a:ea typeface="黑体" panose="02010609060101010101" pitchFamily="49" charset="-122"/>
                <a:sym typeface="+mn-ea"/>
              </a:rPr>
              <a:t>    </a:t>
            </a:r>
            <a:r>
              <a:rPr sz="3800" dirty="0">
                <a:ea typeface="黑体" panose="02010609060101010101" pitchFamily="49" charset="-122"/>
                <a:sym typeface="+mn-ea"/>
              </a:rPr>
              <a:t>万</a:t>
            </a:r>
            <a:r>
              <a:rPr lang="en-US" sz="3800" dirty="0">
                <a:ea typeface="黑体" panose="02010609060101010101" pitchFamily="49" charset="-122"/>
                <a:sym typeface="+mn-ea"/>
              </a:rPr>
              <a:t>  </a:t>
            </a:r>
            <a:r>
              <a:rPr sz="3800" dirty="0">
                <a:ea typeface="黑体" panose="02010609060101010101" pitchFamily="49" charset="-122"/>
                <a:sym typeface="+mn-ea"/>
              </a:rPr>
              <a:t>古</a:t>
            </a:r>
            <a:r>
              <a:rPr lang="en-US" sz="3800" dirty="0">
                <a:ea typeface="黑体" panose="02010609060101010101" pitchFamily="49" charset="-122"/>
                <a:sym typeface="+mn-ea"/>
              </a:rPr>
              <a:t>  </a:t>
            </a:r>
            <a:r>
              <a:rPr sz="3800" dirty="0">
                <a:ea typeface="黑体" panose="02010609060101010101" pitchFamily="49" charset="-122"/>
                <a:sym typeface="+mn-ea"/>
              </a:rPr>
              <a:t>不</a:t>
            </a:r>
            <a:r>
              <a:rPr lang="en-US" sz="3800" dirty="0">
                <a:ea typeface="黑体" panose="02010609060101010101" pitchFamily="49" charset="-122"/>
                <a:sym typeface="+mn-ea"/>
              </a:rPr>
              <a:t>  </a:t>
            </a:r>
            <a:r>
              <a:rPr sz="3800" dirty="0">
                <a:ea typeface="黑体" panose="02010609060101010101" pitchFamily="49" charset="-122"/>
                <a:sym typeface="+mn-ea"/>
              </a:rPr>
              <a:t>改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, </a:t>
            </a:r>
            <a:r>
              <a:rPr sz="3800" dirty="0">
                <a:ea typeface="黑体" panose="02010609060101010101" pitchFamily="49" charset="-122"/>
                <a:sym typeface="+mn-ea"/>
              </a:rPr>
              <a:t>必</a:t>
            </a:r>
            <a:r>
              <a:rPr lang="en-US" sz="3800" dirty="0">
                <a:ea typeface="黑体" panose="02010609060101010101" pitchFamily="49" charset="-122"/>
                <a:sym typeface="+mn-ea"/>
              </a:rPr>
              <a:t>  </a:t>
            </a:r>
            <a:r>
              <a:rPr sz="3800" dirty="0">
                <a:ea typeface="黑体" panose="02010609060101010101" pitchFamily="49" charset="-122"/>
                <a:sym typeface="+mn-ea"/>
              </a:rPr>
              <a:t>供</a:t>
            </a:r>
            <a:r>
              <a:rPr lang="en-US" sz="3800" dirty="0">
                <a:ea typeface="黑体" panose="02010609060101010101" pitchFamily="49" charset="-122"/>
                <a:sym typeface="+mn-ea"/>
              </a:rPr>
              <a:t>   </a:t>
            </a:r>
            <a:r>
              <a:rPr sz="3800" dirty="0">
                <a:ea typeface="黑体" panose="02010609060101010101" pitchFamily="49" charset="-122"/>
                <a:sym typeface="+mn-ea"/>
              </a:rPr>
              <a:t>给</a:t>
            </a:r>
            <a:r>
              <a:rPr lang="en-US" sz="3800" dirty="0">
                <a:ea typeface="黑体" panose="02010609060101010101" pitchFamily="49" charset="-122"/>
                <a:sym typeface="+mn-ea"/>
              </a:rPr>
              <a:t>  </a:t>
            </a:r>
            <a:r>
              <a:rPr sz="3800" dirty="0">
                <a:ea typeface="黑体" panose="02010609060101010101" pitchFamily="49" charset="-122"/>
                <a:sym typeface="+mn-ea"/>
              </a:rPr>
              <a:t>我</a:t>
            </a:r>
            <a:r>
              <a:rPr lang="en-US" sz="3800" dirty="0">
                <a:ea typeface="黑体" panose="02010609060101010101" pitchFamily="49" charset="-122"/>
                <a:sym typeface="+mn-ea"/>
              </a:rPr>
              <a:t>   </a:t>
            </a:r>
            <a:r>
              <a:rPr sz="3800" dirty="0">
                <a:ea typeface="黑体" panose="02010609060101010101" pitchFamily="49" charset="-122"/>
                <a:sym typeface="+mn-ea"/>
              </a:rPr>
              <a:t>所</a:t>
            </a:r>
            <a:r>
              <a:rPr lang="en-US" sz="3800" dirty="0">
                <a:ea typeface="黑体" panose="02010609060101010101" pitchFamily="49" charset="-122"/>
                <a:sym typeface="+mn-ea"/>
              </a:rPr>
              <a:t>  </a:t>
            </a:r>
            <a:r>
              <a:rPr sz="3800" dirty="0">
                <a:ea typeface="黑体" panose="02010609060101010101" pitchFamily="49" charset="-122"/>
                <a:sym typeface="+mn-ea"/>
              </a:rPr>
              <a:t>欠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 </a:t>
            </a:r>
            <a:endParaRPr lang="zh-CN" altLang="en-US" sz="38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40000"/>
              </a:spcAft>
              <a:buFont typeface="SimpMusic Accent" panose="05060603040505090403" pitchFamily="18" charset="2"/>
              <a:buChar char=" "/>
            </a:pPr>
            <a:r>
              <a:rPr lang="en-US" altLang="zh-CN" sz="38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eiiitiiit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5    t | 3    t    1 9 | </a:t>
            </a:r>
            <a:r>
              <a:rPr lang="en-US" altLang="zh-CN" sz="38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eiiiwiiiq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5 9 | </a:t>
            </a:r>
            <a:r>
              <a:rPr lang="en-US" altLang="zh-CN" sz="38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qiiiwiiie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2 9  |</a:t>
            </a:r>
            <a:b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快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乐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歌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唱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,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走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生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命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路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,  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赞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美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救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,  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赞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美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救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;</a:t>
            </a:r>
            <a:endParaRPr lang="zh-CN" altLang="en-US" sz="38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40000"/>
              </a:spcAft>
              <a:buFont typeface="SimpMusic Accent" panose="05060603040505090403" pitchFamily="18" charset="2"/>
              <a:buChar char=" "/>
            </a:pPr>
            <a:r>
              <a:rPr lang="en-US" altLang="zh-CN" sz="38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eiiitiiit</a:t>
            </a:r>
            <a:r>
              <a:rPr lang="en-US" altLang="zh-CN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5    t | 3    t    1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lang="en-US" altLang="zh-CN" sz="38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T| YiiiYiiir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eiiieiiiw | 1 9 1 9 \</a:t>
            </a:r>
            <a:b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快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乐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歌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唱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,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走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生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命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路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,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因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卸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重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担。</a:t>
            </a:r>
            <a:endParaRPr lang="zh-CN" altLang="en-US" sz="38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400935" y="853440"/>
            <a:ext cx="9466580" cy="2692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zccccZ                                                       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zccccccccZ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400935" y="2216785"/>
            <a:ext cx="9342120" cy="2692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zccccZ                                                                              zcccc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0273030" y="4941570"/>
            <a:ext cx="128524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367030" y="403225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G  6/8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4-4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67970"/>
            <a:ext cx="10972800" cy="78867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快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乐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歌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唱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261620" y="1280795"/>
            <a:ext cx="1196467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ct val="10000"/>
              </a:spcBef>
              <a:spcAft>
                <a:spcPct val="40000"/>
              </a:spcAft>
            </a:pP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T | 1    q    </a:t>
            </a:r>
            <a:r>
              <a:rPr lang="en-US" altLang="zh-CN" sz="38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qiiwiie 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%    Y    %    T | 1    q    eiiwiiq | 2 9  2   </a:t>
            </a:r>
            <a:r>
              <a:rPr lang="en-US" altLang="zh-CN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b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sz="3800">
                <a:ea typeface="黑体" panose="02010609060101010101" pitchFamily="49" charset="-122"/>
                <a:sym typeface="+mn-ea"/>
              </a:rPr>
              <a:t>当</a:t>
            </a:r>
            <a:r>
              <a:rPr lang="en-US" sz="3800">
                <a:ea typeface="黑体" panose="02010609060101010101" pitchFamily="49" charset="-122"/>
                <a:sym typeface="+mn-ea"/>
              </a:rPr>
              <a:t>  </a:t>
            </a:r>
            <a:r>
              <a:rPr sz="3800">
                <a:ea typeface="黑体" panose="02010609060101010101" pitchFamily="49" charset="-122"/>
                <a:sym typeface="+mn-ea"/>
              </a:rPr>
              <a:t>我</a:t>
            </a:r>
            <a:r>
              <a:rPr lang="en-US" sz="3800">
                <a:ea typeface="黑体" panose="02010609060101010101" pitchFamily="49" charset="-122"/>
                <a:sym typeface="+mn-ea"/>
              </a:rPr>
              <a:t>  </a:t>
            </a:r>
            <a:r>
              <a:rPr sz="3800">
                <a:ea typeface="黑体" panose="02010609060101010101" pitchFamily="49" charset="-122"/>
                <a:sym typeface="+mn-ea"/>
              </a:rPr>
              <a:t>跪</a:t>
            </a:r>
            <a:r>
              <a:rPr lang="en-US" sz="3800">
                <a:ea typeface="黑体" panose="02010609060101010101" pitchFamily="49" charset="-122"/>
                <a:sym typeface="+mn-ea"/>
              </a:rPr>
              <a:t>  </a:t>
            </a:r>
            <a:r>
              <a:rPr sz="3800">
                <a:ea typeface="黑体" panose="02010609060101010101" pitchFamily="49" charset="-122"/>
                <a:sym typeface="+mn-ea"/>
              </a:rPr>
              <a:t>在</a:t>
            </a:r>
            <a:r>
              <a:rPr lang="en-US" sz="3800">
                <a:ea typeface="黑体" panose="02010609060101010101" pitchFamily="49" charset="-122"/>
                <a:sym typeface="+mn-ea"/>
              </a:rPr>
              <a:t>    </a:t>
            </a:r>
            <a:r>
              <a:rPr sz="3800">
                <a:ea typeface="黑体" panose="02010609060101010101" pitchFamily="49" charset="-122"/>
                <a:sym typeface="+mn-ea"/>
              </a:rPr>
              <a:t>施</a:t>
            </a:r>
            <a:r>
              <a:rPr lang="en-US" sz="3800">
                <a:ea typeface="黑体" panose="02010609060101010101" pitchFamily="49" charset="-122"/>
                <a:sym typeface="+mn-ea"/>
              </a:rPr>
              <a:t>  </a:t>
            </a:r>
            <a:r>
              <a:rPr sz="3800">
                <a:ea typeface="黑体" panose="02010609060101010101" pitchFamily="49" charset="-122"/>
                <a:sym typeface="+mn-ea"/>
              </a:rPr>
              <a:t>恩</a:t>
            </a:r>
            <a:r>
              <a:rPr lang="en-US" sz="3800">
                <a:ea typeface="黑体" panose="02010609060101010101" pitchFamily="49" charset="-122"/>
                <a:sym typeface="+mn-ea"/>
              </a:rPr>
              <a:t>  </a:t>
            </a:r>
            <a:r>
              <a:rPr sz="3800">
                <a:ea typeface="黑体" panose="02010609060101010101" pitchFamily="49" charset="-122"/>
                <a:sym typeface="+mn-ea"/>
              </a:rPr>
              <a:t>座</a:t>
            </a:r>
            <a:r>
              <a:rPr lang="en-US" sz="3800">
                <a:ea typeface="黑体" panose="02010609060101010101" pitchFamily="49" charset="-122"/>
                <a:sym typeface="+mn-ea"/>
              </a:rPr>
              <a:t>  </a:t>
            </a:r>
            <a:r>
              <a:rPr sz="3800">
                <a:ea typeface="黑体" panose="02010609060101010101" pitchFamily="49" charset="-122"/>
                <a:sym typeface="+mn-ea"/>
              </a:rPr>
              <a:t>前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, </a:t>
            </a:r>
            <a:r>
              <a:rPr sz="3800">
                <a:ea typeface="黑体" panose="02010609060101010101" pitchFamily="49" charset="-122"/>
                <a:sym typeface="+mn-ea"/>
              </a:rPr>
              <a:t>脱</a:t>
            </a:r>
            <a:r>
              <a:rPr lang="en-US" sz="3800">
                <a:ea typeface="黑体" panose="02010609060101010101" pitchFamily="49" charset="-122"/>
                <a:sym typeface="+mn-ea"/>
              </a:rPr>
              <a:t>  </a:t>
            </a:r>
            <a:r>
              <a:rPr sz="3800">
                <a:ea typeface="黑体" panose="02010609060101010101" pitchFamily="49" charset="-122"/>
                <a:sym typeface="+mn-ea"/>
              </a:rPr>
              <a:t>离</a:t>
            </a:r>
            <a:r>
              <a:rPr lang="en-US" sz="3800">
                <a:ea typeface="黑体" panose="02010609060101010101" pitchFamily="49" charset="-122"/>
                <a:sym typeface="+mn-ea"/>
              </a:rPr>
              <a:t>  </a:t>
            </a:r>
            <a:r>
              <a:rPr sz="3800">
                <a:ea typeface="黑体" panose="02010609060101010101" pitchFamily="49" charset="-122"/>
                <a:sym typeface="+mn-ea"/>
              </a:rPr>
              <a:t>此</a:t>
            </a:r>
            <a:r>
              <a:rPr lang="en-US" sz="3800">
                <a:ea typeface="黑体" panose="02010609060101010101" pitchFamily="49" charset="-122"/>
                <a:sym typeface="+mn-ea"/>
              </a:rPr>
              <a:t>  </a:t>
            </a:r>
            <a:r>
              <a:rPr sz="3800">
                <a:ea typeface="黑体" panose="02010609060101010101" pitchFamily="49" charset="-122"/>
                <a:sym typeface="+mn-ea"/>
              </a:rPr>
              <a:t>世</a:t>
            </a:r>
            <a:r>
              <a:rPr lang="en-US" sz="3800">
                <a:ea typeface="黑体" panose="02010609060101010101" pitchFamily="49" charset="-122"/>
                <a:sym typeface="+mn-ea"/>
              </a:rPr>
              <a:t>    </a:t>
            </a:r>
            <a:r>
              <a:rPr sz="3800">
                <a:ea typeface="黑体" panose="02010609060101010101" pitchFamily="49" charset="-122"/>
                <a:sym typeface="+mn-ea"/>
              </a:rPr>
              <a:t>幽</a:t>
            </a:r>
            <a:r>
              <a:rPr lang="en-US" sz="3800">
                <a:ea typeface="黑体" panose="02010609060101010101" pitchFamily="49" charset="-122"/>
                <a:sym typeface="+mn-ea"/>
              </a:rPr>
              <a:t>  </a:t>
            </a:r>
            <a:r>
              <a:rPr sz="3800">
                <a:ea typeface="黑体" panose="02010609060101010101" pitchFamily="49" charset="-122"/>
                <a:sym typeface="+mn-ea"/>
              </a:rPr>
              <a:t>暗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;</a:t>
            </a:r>
            <a:endParaRPr lang="en-US" altLang="zh-CN" sz="38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40000"/>
              </a:spcAft>
              <a:buFont typeface="SimpMusic Accent" panose="05060603040505090403" pitchFamily="18" charset="2"/>
              <a:buChar char=" "/>
            </a:pP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| 1    q    </a:t>
            </a:r>
            <a:r>
              <a:rPr lang="en-US" altLang="zh-CN" sz="38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qiiwiie 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%    Y    %    T | ^     r    3     w | 1 9  1 p| </a:t>
            </a:r>
            <a:b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sz="3800" dirty="0">
                <a:ea typeface="黑体" panose="02010609060101010101" pitchFamily="49" charset="-122"/>
                <a:sym typeface="+mn-ea"/>
              </a:rPr>
              <a:t>才</a:t>
            </a:r>
            <a:r>
              <a:rPr lang="en-US" sz="3800" dirty="0">
                <a:ea typeface="黑体" panose="02010609060101010101" pitchFamily="49" charset="-122"/>
                <a:sym typeface="+mn-ea"/>
              </a:rPr>
              <a:t>  </a:t>
            </a:r>
            <a:r>
              <a:rPr sz="3800" dirty="0">
                <a:ea typeface="黑体" panose="02010609060101010101" pitchFamily="49" charset="-122"/>
                <a:sym typeface="+mn-ea"/>
              </a:rPr>
              <a:t>知</a:t>
            </a:r>
            <a:r>
              <a:rPr lang="en-US" sz="3800" dirty="0">
                <a:ea typeface="黑体" panose="02010609060101010101" pitchFamily="49" charset="-122"/>
                <a:sym typeface="+mn-ea"/>
              </a:rPr>
              <a:t>  </a:t>
            </a:r>
            <a:r>
              <a:rPr sz="3800" dirty="0">
                <a:ea typeface="黑体" panose="02010609060101010101" pitchFamily="49" charset="-122"/>
                <a:sym typeface="+mn-ea"/>
              </a:rPr>
              <a:t>救</a:t>
            </a:r>
            <a:r>
              <a:rPr lang="en-US" sz="3800" dirty="0">
                <a:ea typeface="黑体" panose="02010609060101010101" pitchFamily="49" charset="-122"/>
                <a:sym typeface="+mn-ea"/>
              </a:rPr>
              <a:t>  </a:t>
            </a:r>
            <a:r>
              <a:rPr sz="3800" dirty="0">
                <a:ea typeface="黑体" panose="02010609060101010101" pitchFamily="49" charset="-122"/>
                <a:sym typeface="+mn-ea"/>
              </a:rPr>
              <a:t>主</a:t>
            </a:r>
            <a:r>
              <a:rPr lang="en-US" sz="3800" dirty="0">
                <a:ea typeface="黑体" panose="02010609060101010101" pitchFamily="49" charset="-122"/>
                <a:sym typeface="+mn-ea"/>
              </a:rPr>
              <a:t>    </a:t>
            </a:r>
            <a:r>
              <a:rPr sz="3800" dirty="0">
                <a:ea typeface="黑体" panose="02010609060101010101" pitchFamily="49" charset="-122"/>
                <a:sym typeface="+mn-ea"/>
              </a:rPr>
              <a:t>待</a:t>
            </a:r>
            <a:r>
              <a:rPr lang="en-US" sz="3800" dirty="0">
                <a:ea typeface="黑体" panose="02010609060101010101" pitchFamily="49" charset="-122"/>
                <a:sym typeface="+mn-ea"/>
              </a:rPr>
              <a:t>  </a:t>
            </a:r>
            <a:r>
              <a:rPr sz="3800" dirty="0">
                <a:ea typeface="黑体" panose="02010609060101010101" pitchFamily="49" charset="-122"/>
                <a:sym typeface="+mn-ea"/>
              </a:rPr>
              <a:t>我</a:t>
            </a:r>
            <a:r>
              <a:rPr lang="en-US" sz="3800" dirty="0">
                <a:ea typeface="黑体" panose="02010609060101010101" pitchFamily="49" charset="-122"/>
                <a:sym typeface="+mn-ea"/>
              </a:rPr>
              <a:t>  </a:t>
            </a:r>
            <a:r>
              <a:rPr sz="3800" dirty="0">
                <a:ea typeface="黑体" panose="02010609060101010101" pitchFamily="49" charset="-122"/>
                <a:sym typeface="+mn-ea"/>
              </a:rPr>
              <a:t>周</a:t>
            </a:r>
            <a:r>
              <a:rPr lang="en-US" sz="3800" dirty="0">
                <a:ea typeface="黑体" panose="02010609060101010101" pitchFamily="49" charset="-122"/>
                <a:sym typeface="+mn-ea"/>
              </a:rPr>
              <a:t>  </a:t>
            </a:r>
            <a:r>
              <a:rPr sz="3800" dirty="0">
                <a:ea typeface="黑体" panose="02010609060101010101" pitchFamily="49" charset="-122"/>
                <a:sym typeface="+mn-ea"/>
              </a:rPr>
              <a:t>全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, </a:t>
            </a:r>
            <a:r>
              <a:rPr sz="3800" dirty="0">
                <a:ea typeface="黑体" panose="02010609060101010101" pitchFamily="49" charset="-122"/>
                <a:sym typeface="+mn-ea"/>
              </a:rPr>
              <a:t>情</a:t>
            </a:r>
            <a:r>
              <a:rPr lang="en-US" sz="3800" dirty="0">
                <a:ea typeface="黑体" panose="02010609060101010101" pitchFamily="49" charset="-122"/>
                <a:sym typeface="+mn-ea"/>
              </a:rPr>
              <a:t>  </a:t>
            </a:r>
            <a:r>
              <a:rPr sz="3800" dirty="0">
                <a:ea typeface="黑体" panose="02010609060101010101" pitchFamily="49" charset="-122"/>
                <a:sym typeface="+mn-ea"/>
              </a:rPr>
              <a:t>愿</a:t>
            </a:r>
            <a:r>
              <a:rPr lang="en-US" sz="3800" dirty="0">
                <a:ea typeface="黑体" panose="02010609060101010101" pitchFamily="49" charset="-122"/>
                <a:sym typeface="+mn-ea"/>
              </a:rPr>
              <a:t>   </a:t>
            </a:r>
            <a:r>
              <a:rPr sz="3800" dirty="0">
                <a:ea typeface="黑体" panose="02010609060101010101" pitchFamily="49" charset="-122"/>
                <a:sym typeface="+mn-ea"/>
              </a:rPr>
              <a:t>负</a:t>
            </a:r>
            <a:r>
              <a:rPr lang="en-US" sz="3800" dirty="0">
                <a:ea typeface="黑体" panose="02010609060101010101" pitchFamily="49" charset="-122"/>
                <a:sym typeface="+mn-ea"/>
              </a:rPr>
              <a:t>  </a:t>
            </a:r>
            <a:r>
              <a:rPr sz="3800" dirty="0">
                <a:ea typeface="黑体" panose="02010609060101010101" pitchFamily="49" charset="-122"/>
                <a:sym typeface="+mn-ea"/>
              </a:rPr>
              <a:t>我</a:t>
            </a:r>
            <a:r>
              <a:rPr lang="en-US" sz="3800" dirty="0">
                <a:ea typeface="黑体" panose="02010609060101010101" pitchFamily="49" charset="-122"/>
                <a:sym typeface="+mn-ea"/>
              </a:rPr>
              <a:t>   </a:t>
            </a:r>
            <a:r>
              <a:rPr sz="3800" dirty="0">
                <a:ea typeface="黑体" panose="02010609060101010101" pitchFamily="49" charset="-122"/>
                <a:sym typeface="+mn-ea"/>
              </a:rPr>
              <a:t>重</a:t>
            </a:r>
            <a:r>
              <a:rPr lang="en-US" sz="3800" dirty="0">
                <a:ea typeface="黑体" panose="02010609060101010101" pitchFamily="49" charset="-122"/>
                <a:sym typeface="+mn-ea"/>
              </a:rPr>
              <a:t>  </a:t>
            </a:r>
            <a:r>
              <a:rPr sz="3800" dirty="0">
                <a:ea typeface="黑体" panose="02010609060101010101" pitchFamily="49" charset="-122"/>
                <a:sym typeface="+mn-ea"/>
              </a:rPr>
              <a:t>担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 </a:t>
            </a:r>
            <a:endParaRPr lang="zh-CN" altLang="en-US" sz="38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40000"/>
              </a:spcAft>
              <a:buFont typeface="SimpMusic Accent" panose="05060603040505090403" pitchFamily="18" charset="2"/>
              <a:buChar char=" "/>
            </a:pPr>
            <a:r>
              <a:rPr lang="en-US" altLang="zh-CN" sz="38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eiiitiiit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5    t | 3    t    1 9 | </a:t>
            </a:r>
            <a:r>
              <a:rPr lang="en-US" altLang="zh-CN" sz="38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eiiiwiiiq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5 9 | </a:t>
            </a:r>
            <a:r>
              <a:rPr lang="en-US" altLang="zh-CN" sz="38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qiiiwiiie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2 9  |</a:t>
            </a:r>
            <a:b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快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乐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歌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唱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,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走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生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命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路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,  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赞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美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救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,  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赞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美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救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;</a:t>
            </a:r>
            <a:endParaRPr lang="zh-CN" altLang="en-US" sz="38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40000"/>
              </a:spcAft>
              <a:buFont typeface="SimpMusic Accent" panose="05060603040505090403" pitchFamily="18" charset="2"/>
              <a:buChar char=" "/>
            </a:pPr>
            <a:r>
              <a:rPr lang="en-US" altLang="zh-CN" sz="38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eiiitiiit</a:t>
            </a:r>
            <a:r>
              <a:rPr lang="en-US" altLang="zh-CN" sz="3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5    t | 3    t    1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lang="en-US" altLang="zh-CN" sz="38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T| YiiiYiiir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eiiieiiiw | 1 9 1 9 \</a:t>
            </a:r>
            <a:b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快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乐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歌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唱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,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走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生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命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路</a:t>
            </a:r>
            <a:r>
              <a:rPr lang="en-US" altLang="zh-CN" sz="3800" dirty="0">
                <a:ea typeface="黑体" panose="02010609060101010101" pitchFamily="49" charset="-122"/>
                <a:sym typeface="+mn-ea"/>
              </a:rPr>
              <a:t>,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因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卸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重</a:t>
            </a:r>
            <a:r>
              <a:rPr lang="en-US" altLang="zh-CN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担。</a:t>
            </a:r>
            <a:endParaRPr lang="zh-CN" altLang="en-US" sz="38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400935" y="853440"/>
            <a:ext cx="9466580" cy="2692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zccccZ                                                       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zccccccccZ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400935" y="2216785"/>
            <a:ext cx="9342120" cy="2692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zccccZ                                                                              zcccc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0273030" y="4941570"/>
            <a:ext cx="128524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295275" y="474980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G  4/4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4-1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67970"/>
            <a:ext cx="10972800" cy="78867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进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深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进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深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209040"/>
            <a:ext cx="1230503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ct val="10000"/>
              </a:spcBef>
              <a:spcAft>
                <a:spcPct val="40000"/>
              </a:spcAft>
            </a:pP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%    </a:t>
            </a:r>
            <a:r>
              <a:rPr lang="zh-CN" altLang="en-US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SimpMusic Base" panose="05060603040505090403" pitchFamily="18" charset="2"/>
              </a:rPr>
              <a:t>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1    % | </a:t>
            </a:r>
            <a:r>
              <a:rPr lang="en-US" altLang="zh-CN" sz="38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eoiid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en-US" altLang="zh-CN" sz="38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eoiis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1    ^ | %    1    &amp;    1 | 2 - - 0 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b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进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深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进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深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入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仁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深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渊</a:t>
            </a:r>
            <a:r>
              <a:rPr lang="en-US" altLang="zh-CN" sz="38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每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日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更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进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深</a:t>
            </a:r>
            <a:r>
              <a:rPr lang="en-US" altLang="zh-CN" sz="38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;</a:t>
            </a:r>
            <a:endParaRPr lang="en-US" altLang="zh-CN" sz="38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40000"/>
              </a:spcAft>
              <a:buFont typeface="SimpMusic Accent" panose="05060603040505090403" pitchFamily="18" charset="2"/>
              <a:buChar char=" "/>
            </a:pPr>
            <a:r>
              <a:rPr lang="en-US" altLang="zh-CN" sz="38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%    </a:t>
            </a:r>
            <a:r>
              <a:rPr lang="zh-CN" altLang="en-US" sz="38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SimpMusic Base" panose="05060603040505090403" pitchFamily="18" charset="2"/>
              </a:rPr>
              <a:t></a:t>
            </a:r>
            <a:r>
              <a:rPr lang="en-US" altLang="zh-CN" sz="38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1    % | </a:t>
            </a:r>
            <a:r>
              <a:rPr lang="en-US" altLang="zh-CN" sz="3800" dirty="0" err="1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eoiid</a:t>
            </a:r>
            <a:r>
              <a:rPr lang="en-US" altLang="zh-CN" sz="38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en-US" altLang="zh-CN" sz="3800" dirty="0" err="1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eoiis</a:t>
            </a:r>
            <a:r>
              <a:rPr lang="en-US" altLang="zh-CN" sz="38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1    ^ | %    1    &amp; 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2 | 1  -  -  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</a:t>
            </a:r>
            <a:b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登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高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登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高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学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完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全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智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慧</a:t>
            </a:r>
            <a:r>
              <a:rPr lang="en-US" altLang="zh-CN" sz="38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更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知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深</a:t>
            </a:r>
            <a:r>
              <a:rPr lang="en-US" altLang="zh-CN" sz="38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;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38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40000"/>
              </a:spcAft>
              <a:buFont typeface="SimpMusic Accent" panose="05060603040505090403" pitchFamily="18" charset="2"/>
              <a:buChar char=" "/>
            </a:pP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% 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3 - eoiis    </a:t>
            </a:r>
            <a:r>
              <a:rPr lang="en-US" altLang="zh-CN" sz="38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qoiih 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%  -  -  1 | 2 - woiis    qoiis | 3  -  -  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b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求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助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进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深</a:t>
            </a:r>
            <a:r>
              <a:rPr lang="en-US" altLang="zh-CN" sz="38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   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愿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登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峰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造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极</a:t>
            </a:r>
            <a:r>
              <a:rPr lang="en-US" altLang="zh-CN" sz="38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</a:t>
            </a:r>
            <a:endParaRPr lang="zh-CN" altLang="en-US" sz="38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40000"/>
              </a:spcAft>
              <a:buFont typeface="SimpMusic Accent" panose="05060603040505090403" pitchFamily="18" charset="2"/>
              <a:buChar char=" "/>
            </a:pP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| 3 - eoiis    </a:t>
            </a:r>
            <a:r>
              <a:rPr lang="en-US" altLang="zh-CN" sz="38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qoiiH 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%  -  -  </a:t>
            </a:r>
            <a:r>
              <a:rPr lang="en-US" altLang="zh-CN" sz="38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qiiiie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| 2    2    1    &amp; | 1 - - 0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\</a:t>
            </a:r>
            <a:b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赐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聪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明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智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慧</a:t>
            </a:r>
            <a:r>
              <a:rPr lang="en-US" altLang="zh-CN" sz="38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  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领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进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入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真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理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8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822325" y="3508375"/>
            <a:ext cx="9342120" cy="2692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zcc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ccccZ                                                      zcccccccZ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822325" y="4871720"/>
            <a:ext cx="9342120" cy="2692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zccccccZ                                         </a:t>
            </a:r>
            <a:r>
              <a:rPr lang="en-US" altLang="zh-CN" sz="1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zccccccZ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295275" y="474980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G  4/4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4-2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67970"/>
            <a:ext cx="10972800" cy="78867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进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深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进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深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209040"/>
            <a:ext cx="1230503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ct val="10000"/>
              </a:spcBef>
              <a:spcAft>
                <a:spcPct val="40000"/>
              </a:spcAft>
            </a:pP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%    </a:t>
            </a:r>
            <a:r>
              <a:rPr lang="zh-CN" altLang="en-US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SimpMusic Base" panose="05060603040505090403" pitchFamily="18" charset="2"/>
              </a:rPr>
              <a:t>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1    % | </a:t>
            </a:r>
            <a:r>
              <a:rPr lang="en-US" altLang="zh-CN" sz="38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eoiid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en-US" altLang="zh-CN" sz="38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eoiis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1    ^ | %    1    &amp;    1 | 2 - - 0 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b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进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深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进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深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直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驱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保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惠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师</a:t>
            </a:r>
            <a:r>
              <a:rPr lang="en-US" altLang="zh-CN" sz="38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时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刻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受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启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示</a:t>
            </a:r>
            <a:r>
              <a:rPr lang="en-US" altLang="zh-CN" sz="38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;</a:t>
            </a:r>
            <a:endParaRPr lang="en-US" altLang="zh-CN" sz="38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40000"/>
              </a:spcAft>
              <a:buFont typeface="SimpMusic Accent" panose="05060603040505090403" pitchFamily="18" charset="2"/>
              <a:buChar char=" "/>
            </a:pPr>
            <a:r>
              <a:rPr lang="en-US" altLang="zh-CN" sz="38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%    </a:t>
            </a:r>
            <a:r>
              <a:rPr lang="zh-CN" altLang="en-US" sz="38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SimpMusic Base" panose="05060603040505090403" pitchFamily="18" charset="2"/>
              </a:rPr>
              <a:t></a:t>
            </a:r>
            <a:r>
              <a:rPr lang="en-US" altLang="zh-CN" sz="38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1    % | </a:t>
            </a:r>
            <a:r>
              <a:rPr lang="en-US" altLang="zh-CN" sz="3800" dirty="0" err="1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eoiid</a:t>
            </a:r>
            <a:r>
              <a:rPr lang="en-US" altLang="zh-CN" sz="38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en-US" altLang="zh-CN" sz="3800" dirty="0" err="1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eoiis</a:t>
            </a:r>
            <a:r>
              <a:rPr lang="en-US" altLang="zh-CN" sz="38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1    ^ | %    1    &amp; 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2 | 1  -  -  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</a:t>
            </a:r>
            <a:b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必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要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生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命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与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合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二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为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一</a:t>
            </a:r>
            <a:r>
              <a:rPr lang="en-US" altLang="zh-CN" sz="38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实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行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旨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意</a:t>
            </a:r>
            <a:r>
              <a:rPr lang="en-US" altLang="zh-CN" sz="38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;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38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40000"/>
              </a:spcAft>
              <a:buFont typeface="SimpMusic Accent" panose="05060603040505090403" pitchFamily="18" charset="2"/>
              <a:buChar char=" "/>
            </a:pP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% 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3 - eoiis    </a:t>
            </a:r>
            <a:r>
              <a:rPr lang="en-US" altLang="zh-CN" sz="38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qoiih 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%  -  -  1 | 2 - woiis    qoiis | 3  -  -  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b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求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助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进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深</a:t>
            </a:r>
            <a:r>
              <a:rPr lang="en-US" altLang="zh-CN" sz="38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   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愿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登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峰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造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极</a:t>
            </a:r>
            <a:r>
              <a:rPr lang="en-US" altLang="zh-CN" sz="38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</a:t>
            </a:r>
            <a:endParaRPr lang="zh-CN" altLang="en-US" sz="38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40000"/>
              </a:spcAft>
              <a:buFont typeface="SimpMusic Accent" panose="05060603040505090403" pitchFamily="18" charset="2"/>
              <a:buChar char=" "/>
            </a:pP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| 3 - eoiis    </a:t>
            </a:r>
            <a:r>
              <a:rPr lang="en-US" altLang="zh-CN" sz="38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qoiiH 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%  -  -  </a:t>
            </a:r>
            <a:r>
              <a:rPr lang="en-US" altLang="zh-CN" sz="38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qiiiie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| 2    2    1    &amp; | 1 - - 0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\</a:t>
            </a:r>
            <a:b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赐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聪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明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智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慧</a:t>
            </a:r>
            <a:r>
              <a:rPr lang="en-US" altLang="zh-CN" sz="38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  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领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进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入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真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理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8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822325" y="3508375"/>
            <a:ext cx="9342120" cy="2692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zcc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ccccZ                                                      zcccccccZ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822325" y="4871720"/>
            <a:ext cx="9342120" cy="2692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zccccccZ                                         </a:t>
            </a:r>
            <a:r>
              <a:rPr lang="en-US" altLang="zh-CN" sz="1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zccccccZ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295275" y="474980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G  4/4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4-3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67970"/>
            <a:ext cx="10972800" cy="78867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进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深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进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深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209040"/>
            <a:ext cx="1230503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ct val="10000"/>
              </a:spcBef>
              <a:spcAft>
                <a:spcPct val="40000"/>
              </a:spcAft>
            </a:pP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%    </a:t>
            </a:r>
            <a:r>
              <a:rPr lang="zh-CN" altLang="en-US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SimpMusic Base" panose="05060603040505090403" pitchFamily="18" charset="2"/>
              </a:rPr>
              <a:t>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1    % | </a:t>
            </a:r>
            <a:r>
              <a:rPr lang="en-US" altLang="zh-CN" sz="38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eoiid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en-US" altLang="zh-CN" sz="38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eoiis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1    ^ | %    1    &amp;    1 | 2 - - 0 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b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进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深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进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深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虽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经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艰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难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试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炼</a:t>
            </a:r>
            <a:r>
              <a:rPr lang="en-US" altLang="zh-CN" sz="38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还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向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标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杆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行</a:t>
            </a:r>
            <a:r>
              <a:rPr lang="en-US" altLang="zh-CN" sz="38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;</a:t>
            </a:r>
            <a:endParaRPr lang="en-US" altLang="zh-CN" sz="38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40000"/>
              </a:spcAft>
              <a:buFont typeface="SimpMusic Accent" panose="05060603040505090403" pitchFamily="18" charset="2"/>
              <a:buChar char=" "/>
            </a:pPr>
            <a:r>
              <a:rPr lang="en-US" altLang="zh-CN" sz="38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%    </a:t>
            </a:r>
            <a:r>
              <a:rPr lang="zh-CN" altLang="en-US" sz="38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SimpMusic Base" panose="05060603040505090403" pitchFamily="18" charset="2"/>
              </a:rPr>
              <a:t></a:t>
            </a:r>
            <a:r>
              <a:rPr lang="en-US" altLang="zh-CN" sz="38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1    % | </a:t>
            </a:r>
            <a:r>
              <a:rPr lang="en-US" altLang="zh-CN" sz="3800" dirty="0" err="1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eoiid</a:t>
            </a:r>
            <a:r>
              <a:rPr lang="en-US" altLang="zh-CN" sz="38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en-US" altLang="zh-CN" sz="3800" dirty="0" err="1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eoiis</a:t>
            </a:r>
            <a:r>
              <a:rPr lang="en-US" altLang="zh-CN" sz="38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1    ^ | %    1    &amp; 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2 | 1  -  -  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</a:t>
            </a:r>
            <a:b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根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深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蒂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固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圣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洁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中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r>
              <a:rPr lang="en-US" altLang="zh-CN" sz="38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结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果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好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收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成</a:t>
            </a:r>
            <a:r>
              <a:rPr lang="en-US" altLang="zh-CN" sz="38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;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38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40000"/>
              </a:spcAft>
              <a:buFont typeface="SimpMusic Accent" panose="05060603040505090403" pitchFamily="18" charset="2"/>
              <a:buChar char=" "/>
            </a:pP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% 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3 - eoiis    </a:t>
            </a:r>
            <a:r>
              <a:rPr lang="en-US" altLang="zh-CN" sz="38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qoiih 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%  -  -  1 | 2 - woiis    qoiis | 3  -  -  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b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求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助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进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深</a:t>
            </a:r>
            <a:r>
              <a:rPr lang="en-US" altLang="zh-CN" sz="38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   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愿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登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峰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造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极</a:t>
            </a:r>
            <a:r>
              <a:rPr lang="en-US" altLang="zh-CN" sz="38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</a:t>
            </a:r>
            <a:endParaRPr lang="zh-CN" altLang="en-US" sz="38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40000"/>
              </a:spcAft>
              <a:buFont typeface="SimpMusic Accent" panose="05060603040505090403" pitchFamily="18" charset="2"/>
              <a:buChar char=" "/>
            </a:pP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| 3 - eoiis    </a:t>
            </a:r>
            <a:r>
              <a:rPr lang="en-US" altLang="zh-CN" sz="38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qoiiH 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%  -  -  </a:t>
            </a:r>
            <a:r>
              <a:rPr lang="en-US" altLang="zh-CN" sz="38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qiiiie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| 2    2    1    &amp; | 1 - - 0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\</a:t>
            </a:r>
            <a:b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赐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聪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明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智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慧</a:t>
            </a:r>
            <a:r>
              <a:rPr lang="en-US" altLang="zh-CN" sz="38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  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领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进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入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真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理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8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822325" y="3508375"/>
            <a:ext cx="9342120" cy="2692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zcc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ccccZ                                                      zcccccccZ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822325" y="4871720"/>
            <a:ext cx="9342120" cy="2692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zccccccZ                                         </a:t>
            </a:r>
            <a:r>
              <a:rPr lang="en-US" altLang="zh-CN" sz="1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zccccccZ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49910" y="53975"/>
            <a:ext cx="10730230" cy="1143000"/>
          </a:xfrm>
        </p:spPr>
        <p:txBody>
          <a:bodyPr/>
          <a:lstStyle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</a:rPr>
              <a:t>F  3/4                              </a:t>
            </a:r>
            <a:r>
              <a:rPr lang="zh-CN" altLang="en-US" dirty="0">
                <a:solidFill>
                  <a:schemeClr val="tx1"/>
                </a:solidFill>
                <a:ea typeface="黑体" panose="02010609060101010101" pitchFamily="49" charset="-122"/>
              </a:rPr>
              <a:t>当转眼仰望耶稣</a:t>
            </a:r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</a:rPr>
              <a:t>     </a:t>
            </a:r>
            <a:endParaRPr lang="zh-CN" altLang="en-US" sz="3200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3-1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406609" y="1152818"/>
            <a:ext cx="11881320" cy="496443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3|3  2  3|5  4  3|3  -  - |2  -  ^|1  &amp;  1|3  2  %|3 - -|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-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你心是否困倦且愁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烦？眼前一片黑暗朦朦？</a:t>
            </a:r>
            <a:b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</a:b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3|3  2  3|6  5  3|3  -  - |2  -  2|3  4  5|&amp;  1  ^|% - -|% - -|</a:t>
            </a:r>
            <a:b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</a:b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只要仰望主就得光  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明，生命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变更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自由丰盛。 </a:t>
            </a:r>
            <a:b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</a:b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3-3|59e  2|1 -  - |1   -   1|4  4  4|6  4  3|2  -  -  - | 2  - </a:t>
            </a:r>
            <a:b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当转眼仰望耶   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稣，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定睛在祂奇妙慈容，</a:t>
            </a:r>
            <a:b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eiir|5-5|5  3  2|1-1|1   -   qiiw|39w  3|4  3  2|1 - - |1 - \</a:t>
            </a:r>
            <a:b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在救主荣耀恩典大光中，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世上事必然显为虚空。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354820" y="908685"/>
            <a:ext cx="2038985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zcccccccccccccZ</a:t>
            </a:r>
            <a:endParaRPr lang="zh-CN" altLang="en-US" sz="2400" dirty="0"/>
          </a:p>
        </p:txBody>
      </p:sp>
      <p:sp>
        <p:nvSpPr>
          <p:cNvPr id="5" name="文本框 4"/>
          <p:cNvSpPr txBox="1"/>
          <p:nvPr/>
        </p:nvSpPr>
        <p:spPr>
          <a:xfrm>
            <a:off x="9337675" y="2132965"/>
            <a:ext cx="1788160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zccccccccccccccZ</a:t>
            </a:r>
            <a:endParaRPr lang="zh-CN" altLang="en-US" sz="2400" dirty="0"/>
          </a:p>
        </p:txBody>
      </p:sp>
      <p:sp>
        <p:nvSpPr>
          <p:cNvPr id="10" name="文本框 9"/>
          <p:cNvSpPr txBox="1"/>
          <p:nvPr/>
        </p:nvSpPr>
        <p:spPr>
          <a:xfrm>
            <a:off x="8472264" y="3357761"/>
            <a:ext cx="2552065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zcccccccccccccccccccccccccccZ</a:t>
            </a:r>
            <a:endParaRPr lang="zh-CN" altLang="en-US" sz="2400" dirty="0"/>
          </a:p>
        </p:txBody>
      </p:sp>
      <p:sp>
        <p:nvSpPr>
          <p:cNvPr id="11" name="文本框 10"/>
          <p:cNvSpPr txBox="1"/>
          <p:nvPr/>
        </p:nvSpPr>
        <p:spPr>
          <a:xfrm>
            <a:off x="9428480" y="4493260"/>
            <a:ext cx="1779905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zcccccccccccccccZ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295275" y="474980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G  4/4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4-4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67970"/>
            <a:ext cx="10972800" cy="78867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进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深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进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深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209040"/>
            <a:ext cx="12305030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ct val="10000"/>
              </a:spcBef>
              <a:spcAft>
                <a:spcPct val="40000"/>
              </a:spcAft>
            </a:pP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%    </a:t>
            </a:r>
            <a:r>
              <a:rPr lang="zh-CN" altLang="en-US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SimpMusic Base" panose="05060603040505090403" pitchFamily="18" charset="2"/>
              </a:rPr>
              <a:t>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1    % | </a:t>
            </a:r>
            <a:r>
              <a:rPr lang="en-US" altLang="zh-CN" sz="38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eoiid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en-US" altLang="zh-CN" sz="38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eoiis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1    ^ | %    1    &amp;    1 | 2 - - 0 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b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进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深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登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高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每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日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跟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脚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步</a:t>
            </a:r>
            <a:r>
              <a:rPr lang="en-US" altLang="zh-CN" sz="38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行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走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得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胜</a:t>
            </a:r>
            <a:r>
              <a:rPr lang="en-US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路</a:t>
            </a:r>
            <a:r>
              <a:rPr lang="en-US" altLang="zh-CN" sz="38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;</a:t>
            </a:r>
            <a:endParaRPr lang="en-US" altLang="zh-CN" sz="38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40000"/>
              </a:spcAft>
              <a:buFont typeface="SimpMusic Accent" panose="05060603040505090403" pitchFamily="18" charset="2"/>
              <a:buChar char=" "/>
            </a:pPr>
            <a:r>
              <a:rPr lang="en-US" altLang="zh-CN" sz="38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%    </a:t>
            </a:r>
            <a:r>
              <a:rPr lang="zh-CN" altLang="en-US" sz="38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SimpMusic Base" panose="05060603040505090403" pitchFamily="18" charset="2"/>
              </a:rPr>
              <a:t></a:t>
            </a:r>
            <a:r>
              <a:rPr lang="en-US" altLang="zh-CN" sz="38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1    % | </a:t>
            </a:r>
            <a:r>
              <a:rPr lang="en-US" altLang="zh-CN" sz="3800" dirty="0" err="1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eoiid</a:t>
            </a:r>
            <a:r>
              <a:rPr lang="en-US" altLang="zh-CN" sz="38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en-US" altLang="zh-CN" sz="3800" dirty="0" err="1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eoiis</a:t>
            </a:r>
            <a:r>
              <a:rPr lang="en-US" altLang="zh-CN" sz="3800" dirty="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1    ^ | %    1    &amp; 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2 | 1  -  -  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</a:t>
            </a:r>
            <a:b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全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身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满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有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稣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荣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耀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形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状</a:t>
            </a:r>
            <a:r>
              <a:rPr lang="en-US" altLang="zh-CN" sz="38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真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为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基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督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徒</a:t>
            </a:r>
            <a:r>
              <a:rPr lang="en-US" altLang="zh-CN" sz="38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;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38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40000"/>
              </a:spcAft>
              <a:buFont typeface="SimpMusic Accent" panose="05060603040505090403" pitchFamily="18" charset="2"/>
              <a:buChar char=" "/>
            </a:pP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% 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3 - eoiis    </a:t>
            </a:r>
            <a:r>
              <a:rPr lang="en-US" altLang="zh-CN" sz="38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qoiih 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%  -  -  1 | 2 - woiis    qoiis | 3  -  -  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b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求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助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进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深</a:t>
            </a:r>
            <a:r>
              <a:rPr lang="en-US" altLang="zh-CN" sz="38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   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愿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登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峰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造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极</a:t>
            </a:r>
            <a:r>
              <a:rPr lang="en-US" altLang="zh-CN" sz="38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</a:t>
            </a:r>
            <a:endParaRPr lang="zh-CN" altLang="en-US" sz="38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40000"/>
              </a:spcAft>
              <a:buFont typeface="SimpMusic Accent" panose="05060603040505090403" pitchFamily="18" charset="2"/>
              <a:buChar char=" "/>
            </a:pP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| 3 - eoiis    </a:t>
            </a:r>
            <a:r>
              <a:rPr lang="en-US" altLang="zh-CN" sz="38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qoiiH 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%  -  -  </a:t>
            </a:r>
            <a:r>
              <a:rPr lang="en-US" altLang="zh-CN" sz="38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qiiiie</a:t>
            </a:r>
            <a:r>
              <a:rPr lang="en-US" altLang="zh-CN" sz="38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| 2    2    1    &amp; | 1 - - 0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\</a:t>
            </a:r>
            <a:br>
              <a:rPr lang="en-US" altLang="zh-CN" sz="38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赐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聪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明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智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慧</a:t>
            </a:r>
            <a:r>
              <a:rPr lang="en-US" altLang="zh-CN" sz="38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  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领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进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入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真</a:t>
            </a:r>
            <a:r>
              <a:rPr 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理</a:t>
            </a:r>
            <a:r>
              <a:rPr lang="zh-CN" altLang="en-US" sz="38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8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822325" y="3508375"/>
            <a:ext cx="9342120" cy="2692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zcc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ccccZ                                                      zcccccccZ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822325" y="4871720"/>
            <a:ext cx="9342120" cy="2692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zccccccZ                                         </a:t>
            </a:r>
            <a:r>
              <a:rPr lang="en-US" altLang="zh-CN" sz="1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zccccccZ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3313"/>
          <p:cNvSpPr>
            <a:spLocks noGrp="1"/>
          </p:cNvSpPr>
          <p:nvPr/>
        </p:nvSpPr>
        <p:spPr>
          <a:xfrm>
            <a:off x="814705" y="125730"/>
            <a:ext cx="939673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</a:rPr>
              <a:t>A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</a:rPr>
              <a:t>   </a:t>
            </a:r>
            <a:r>
              <a:rPr lang="en-US" altLang="zh-CN" sz="3200" dirty="0">
                <a:solidFill>
                  <a:schemeClr val="tx1"/>
                </a:solidFill>
              </a:rPr>
              <a:t>4/4     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49" charset="-122"/>
              </a:rPr>
              <a:t>        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49" charset="-122"/>
              </a:rPr>
              <a:t> 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家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在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那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边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8" name="文本框 7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4-1</a:t>
            </a:r>
            <a:endParaRPr lang="en-US" altLang="zh-CN" sz="3200" dirty="0"/>
          </a:p>
        </p:txBody>
      </p:sp>
      <p:sp>
        <p:nvSpPr>
          <p:cNvPr id="2" name="文本框 13317"/>
          <p:cNvSpPr txBox="1"/>
          <p:nvPr/>
        </p:nvSpPr>
        <p:spPr>
          <a:xfrm>
            <a:off x="713740" y="1267460"/>
            <a:ext cx="10927080" cy="51600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%| 1   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qoia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1   eois| 1 - - Uiiiq| 2   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wois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2   roid| 2 - -</a:t>
            </a:r>
            <a:b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</a:b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遥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想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我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家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乡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在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那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边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生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命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河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水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晶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波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黄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金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岸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;</a:t>
            </a:r>
            <a:endParaRPr lang="zh-CN" altLang="en-US"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 typeface="SimpMusic Accent" panose="05060603040505090403" pitchFamily="18" charset="2"/>
            </a:pP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qiiiw| 3   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eoid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3   woia| 1 - ^  4| 3   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eoid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2   eois| 1 - - </a:t>
            </a:r>
            <a:b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</a:b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众 圣 徒 穿 圣 洁 白 衣 裳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    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堂 皇 庆 永 生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喜 洋 洋。</a:t>
            </a:r>
            <a:endParaRPr lang="en-US" altLang="zh-CN"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 typeface="SimpMusic Accent" panose="05060603040505090403" pitchFamily="18" charset="2"/>
            </a:pP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Uoia| 2 - -qois| 3 - - 3| 4   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roif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3   toid| 2 - - 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toif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| </a:t>
            </a:r>
            <a:b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</a:b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在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那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边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在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那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边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遥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想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我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家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乡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在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那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边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在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那</a:t>
            </a:r>
            <a:endParaRPr lang="zh-CN" altLang="en-US"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 typeface="SimpMusic Accent" panose="05060603040505090403" pitchFamily="18" charset="2"/>
            </a:pP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3 - - 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woia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| ^     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roif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4     4| 3   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eoid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2   eois| 1  -  -  \</a:t>
            </a:r>
            <a:b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</a:b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边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在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那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边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在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那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边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遥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想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我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家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乡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在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那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边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。</a:t>
            </a:r>
            <a:endParaRPr lang="zh-CN" altLang="en-US"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</p:txBody>
      </p:sp>
      <p:sp>
        <p:nvSpPr>
          <p:cNvPr id="3" name="文本框 13329"/>
          <p:cNvSpPr txBox="1"/>
          <p:nvPr/>
        </p:nvSpPr>
        <p:spPr>
          <a:xfrm>
            <a:off x="5437505" y="2185035"/>
            <a:ext cx="142049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zcccccZ</a:t>
            </a:r>
            <a:endParaRPr lang="zh-CN" altLang="en-US" sz="2800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10" name="文本框 13331"/>
          <p:cNvSpPr txBox="1"/>
          <p:nvPr/>
        </p:nvSpPr>
        <p:spPr>
          <a:xfrm>
            <a:off x="4988188" y="4924658"/>
            <a:ext cx="561975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49" charset="-122"/>
              </a:rPr>
              <a:t>-</a:t>
            </a:r>
            <a:endParaRPr lang="zh-CN" altLang="en-US" sz="3200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3313"/>
          <p:cNvSpPr>
            <a:spLocks noGrp="1"/>
          </p:cNvSpPr>
          <p:nvPr/>
        </p:nvSpPr>
        <p:spPr>
          <a:xfrm>
            <a:off x="814705" y="125730"/>
            <a:ext cx="939673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</a:rPr>
              <a:t>A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</a:rPr>
              <a:t>   </a:t>
            </a:r>
            <a:r>
              <a:rPr lang="en-US" altLang="zh-CN" sz="3200" dirty="0">
                <a:solidFill>
                  <a:schemeClr val="tx1"/>
                </a:solidFill>
              </a:rPr>
              <a:t>4/4     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49" charset="-122"/>
              </a:rPr>
              <a:t>        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49" charset="-122"/>
              </a:rPr>
              <a:t> 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家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在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那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边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8" name="文本框 7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4-2</a:t>
            </a:r>
            <a:endParaRPr lang="en-US" altLang="zh-CN" sz="3200" dirty="0"/>
          </a:p>
        </p:txBody>
      </p:sp>
      <p:sp>
        <p:nvSpPr>
          <p:cNvPr id="2" name="文本框 13317"/>
          <p:cNvSpPr txBox="1"/>
          <p:nvPr/>
        </p:nvSpPr>
        <p:spPr>
          <a:xfrm>
            <a:off x="713740" y="1267460"/>
            <a:ext cx="10927080" cy="51600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%| 1   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qoia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1   eois| 1 - - Uiiiq| 2   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wois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2   roid| 2 - -</a:t>
            </a:r>
            <a:b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</a:b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遥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想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我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家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乡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在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那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边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    </a:t>
            </a:r>
            <a:r>
              <a:rPr sz="3600" dirty="0">
                <a:ea typeface="黑体" panose="02010609060101010101" pitchFamily="49" charset="-122"/>
              </a:rPr>
              <a:t>世</a:t>
            </a:r>
            <a:r>
              <a:rPr lang="en-US" sz="3600" dirty="0">
                <a:ea typeface="黑体" panose="02010609060101010101" pitchFamily="49" charset="-122"/>
              </a:rPr>
              <a:t> </a:t>
            </a:r>
            <a:r>
              <a:rPr sz="3600" dirty="0">
                <a:ea typeface="黑体" panose="02010609060101010101" pitchFamily="49" charset="-122"/>
              </a:rPr>
              <a:t>间</a:t>
            </a:r>
            <a:r>
              <a:rPr lang="en-US" sz="3600" dirty="0">
                <a:ea typeface="黑体" panose="02010609060101010101" pitchFamily="49" charset="-122"/>
              </a:rPr>
              <a:t> </a:t>
            </a:r>
            <a:r>
              <a:rPr sz="3600" dirty="0">
                <a:ea typeface="黑体" panose="02010609060101010101" pitchFamily="49" charset="-122"/>
              </a:rPr>
              <a:t>路</a:t>
            </a:r>
            <a:r>
              <a:rPr lang="en-US" sz="3600" dirty="0">
                <a:ea typeface="黑体" panose="02010609060101010101" pitchFamily="49" charset="-122"/>
              </a:rPr>
              <a:t> </a:t>
            </a:r>
            <a:r>
              <a:rPr sz="3600" dirty="0">
                <a:ea typeface="黑体" panose="02010609060101010101" pitchFamily="49" charset="-122"/>
              </a:rPr>
              <a:t>在</a:t>
            </a:r>
            <a:r>
              <a:rPr lang="en-US" sz="3600" dirty="0">
                <a:ea typeface="黑体" panose="02010609060101010101" pitchFamily="49" charset="-122"/>
              </a:rPr>
              <a:t> </a:t>
            </a:r>
            <a:r>
              <a:rPr sz="3600" dirty="0">
                <a:ea typeface="黑体" panose="02010609060101010101" pitchFamily="49" charset="-122"/>
              </a:rPr>
              <a:t>我</a:t>
            </a:r>
            <a:r>
              <a:rPr lang="en-US" sz="3600" dirty="0">
                <a:ea typeface="黑体" panose="02010609060101010101" pitchFamily="49" charset="-122"/>
              </a:rPr>
              <a:t> </a:t>
            </a:r>
            <a:r>
              <a:rPr sz="3600" dirty="0">
                <a:ea typeface="黑体" panose="02010609060101010101" pitchFamily="49" charset="-122"/>
              </a:rPr>
              <a:t>先</a:t>
            </a:r>
            <a:r>
              <a:rPr lang="en-US" sz="3600" dirty="0">
                <a:ea typeface="黑体" panose="02010609060101010101" pitchFamily="49" charset="-122"/>
              </a:rPr>
              <a:t> </a:t>
            </a:r>
            <a:r>
              <a:rPr sz="3600" dirty="0">
                <a:ea typeface="黑体" panose="02010609060101010101" pitchFamily="49" charset="-122"/>
              </a:rPr>
              <a:t>已</a:t>
            </a:r>
            <a:r>
              <a:rPr lang="en-US" sz="3600" dirty="0">
                <a:ea typeface="黑体" panose="02010609060101010101" pitchFamily="49" charset="-122"/>
              </a:rPr>
              <a:t> </a:t>
            </a:r>
            <a:r>
              <a:rPr sz="3600" dirty="0">
                <a:ea typeface="黑体" panose="02010609060101010101" pitchFamily="49" charset="-122"/>
              </a:rPr>
              <a:t>行</a:t>
            </a:r>
            <a:r>
              <a:rPr lang="en-US" sz="3600" dirty="0">
                <a:ea typeface="黑体" panose="02010609060101010101" pitchFamily="49" charset="-122"/>
              </a:rPr>
              <a:t> </a:t>
            </a:r>
            <a:r>
              <a:rPr sz="3600" dirty="0">
                <a:ea typeface="黑体" panose="02010609060101010101" pitchFamily="49" charset="-122"/>
              </a:rPr>
              <a:t>完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;</a:t>
            </a:r>
            <a:endParaRPr lang="zh-CN" altLang="en-US"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 typeface="SimpMusic Accent" panose="05060603040505090403" pitchFamily="18" charset="2"/>
            </a:pP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qiiiw| 3   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eoid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3   woia| 1 - ^  4| 3   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eoid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2   eois| 1 - - </a:t>
            </a:r>
            <a:b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</a:b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居 住 在 父 神 家 光 明 殿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     </a:t>
            </a:r>
            <a:r>
              <a:rPr lang="en-US" altLang="zh-CN" sz="3600" dirty="0">
                <a:ea typeface="黑体" panose="02010609060101010101" pitchFamily="49" charset="-122"/>
              </a:rPr>
              <a:t>高 处 常 歌 唱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ea typeface="黑体" panose="02010609060101010101" pitchFamily="49" charset="-122"/>
              </a:rPr>
              <a:t>乐 陶 然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。</a:t>
            </a:r>
            <a:endParaRPr lang="en-US" altLang="zh-CN"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 typeface="SimpMusic Accent" panose="05060603040505090403" pitchFamily="18" charset="2"/>
            </a:pP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Uoia| 2 - -qois| 3 - - 3| 4   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roif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3   toid| 2 - - 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toif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| </a:t>
            </a:r>
            <a:b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</a:b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在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那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边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在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那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边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遥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想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我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家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乡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在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那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边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在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那</a:t>
            </a:r>
            <a:endParaRPr lang="zh-CN" altLang="en-US"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 typeface="SimpMusic Accent" panose="05060603040505090403" pitchFamily="18" charset="2"/>
            </a:pP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3 - - 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woia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| ^     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roif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4     4| 3   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eoid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2   eois| 1  -  -  \</a:t>
            </a:r>
            <a:b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</a:b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边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在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那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边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在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那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边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遥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想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我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家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乡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在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那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边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。</a:t>
            </a:r>
            <a:endParaRPr lang="zh-CN" altLang="en-US"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</p:txBody>
      </p:sp>
      <p:sp>
        <p:nvSpPr>
          <p:cNvPr id="3" name="文本框 13329"/>
          <p:cNvSpPr txBox="1"/>
          <p:nvPr/>
        </p:nvSpPr>
        <p:spPr>
          <a:xfrm>
            <a:off x="5437505" y="2185035"/>
            <a:ext cx="142049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zcccccZ</a:t>
            </a:r>
            <a:endParaRPr lang="zh-CN" altLang="en-US" sz="2800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10" name="文本框 13331"/>
          <p:cNvSpPr txBox="1"/>
          <p:nvPr/>
        </p:nvSpPr>
        <p:spPr>
          <a:xfrm>
            <a:off x="4988188" y="4924658"/>
            <a:ext cx="561975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49" charset="-122"/>
              </a:rPr>
              <a:t>-</a:t>
            </a:r>
            <a:endParaRPr lang="zh-CN" altLang="en-US" sz="3200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3313"/>
          <p:cNvSpPr>
            <a:spLocks noGrp="1"/>
          </p:cNvSpPr>
          <p:nvPr/>
        </p:nvSpPr>
        <p:spPr>
          <a:xfrm>
            <a:off x="814705" y="125730"/>
            <a:ext cx="939673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</a:rPr>
              <a:t>A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</a:rPr>
              <a:t>   </a:t>
            </a:r>
            <a:r>
              <a:rPr lang="en-US" altLang="zh-CN" sz="3200" dirty="0">
                <a:solidFill>
                  <a:schemeClr val="tx1"/>
                </a:solidFill>
              </a:rPr>
              <a:t>4/4     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49" charset="-122"/>
              </a:rPr>
              <a:t>        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49" charset="-122"/>
              </a:rPr>
              <a:t> 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家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在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那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边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8" name="文本框 7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4-3</a:t>
            </a:r>
            <a:endParaRPr lang="en-US" altLang="zh-CN" sz="3200" dirty="0"/>
          </a:p>
        </p:txBody>
      </p:sp>
      <p:sp>
        <p:nvSpPr>
          <p:cNvPr id="2" name="文本框 13317"/>
          <p:cNvSpPr txBox="1"/>
          <p:nvPr/>
        </p:nvSpPr>
        <p:spPr>
          <a:xfrm>
            <a:off x="713740" y="1267460"/>
            <a:ext cx="10927080" cy="51600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%| 1   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qoia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1   eois| 1 - - Uiiiq| 2   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wois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2   roid| 2 - -</a:t>
            </a:r>
            <a:b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</a:b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遥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想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我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家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乡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在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那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边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    </a:t>
            </a:r>
            <a:r>
              <a:rPr sz="3600" dirty="0">
                <a:ea typeface="黑体" panose="02010609060101010101" pitchFamily="49" charset="-122"/>
              </a:rPr>
              <a:t>常</a:t>
            </a:r>
            <a:r>
              <a:rPr lang="en-US" sz="3600" dirty="0">
                <a:ea typeface="黑体" panose="02010609060101010101" pitchFamily="49" charset="-122"/>
              </a:rPr>
              <a:t> </a:t>
            </a:r>
            <a:r>
              <a:rPr sz="3600" dirty="0">
                <a:ea typeface="黑体" panose="02010609060101010101" pitchFamily="49" charset="-122"/>
              </a:rPr>
              <a:t>伴</a:t>
            </a:r>
            <a:r>
              <a:rPr lang="en-US" sz="3600" dirty="0">
                <a:ea typeface="黑体" panose="02010609060101010101" pitchFamily="49" charset="-122"/>
              </a:rPr>
              <a:t> </a:t>
            </a:r>
            <a:r>
              <a:rPr sz="3600" dirty="0">
                <a:ea typeface="黑体" panose="02010609060101010101" pitchFamily="49" charset="-122"/>
              </a:rPr>
              <a:t>我</a:t>
            </a:r>
            <a:r>
              <a:rPr lang="en-US" sz="3600" dirty="0">
                <a:ea typeface="黑体" panose="02010609060101010101" pitchFamily="49" charset="-122"/>
              </a:rPr>
              <a:t> </a:t>
            </a:r>
            <a:r>
              <a:rPr sz="3600" dirty="0">
                <a:ea typeface="黑体" panose="02010609060101010101" pitchFamily="49" charset="-122"/>
              </a:rPr>
              <a:t>众</a:t>
            </a:r>
            <a:r>
              <a:rPr lang="en-US" sz="3600" dirty="0">
                <a:ea typeface="黑体" panose="02010609060101010101" pitchFamily="49" charset="-122"/>
              </a:rPr>
              <a:t> </a:t>
            </a:r>
            <a:r>
              <a:rPr sz="3600" dirty="0">
                <a:ea typeface="黑体" panose="02010609060101010101" pitchFamily="49" charset="-122"/>
              </a:rPr>
              <a:t>亲</a:t>
            </a:r>
            <a:r>
              <a:rPr lang="en-US" sz="3600" dirty="0">
                <a:ea typeface="黑体" panose="02010609060101010101" pitchFamily="49" charset="-122"/>
              </a:rPr>
              <a:t> </a:t>
            </a:r>
            <a:r>
              <a:rPr sz="3600" dirty="0">
                <a:ea typeface="黑体" panose="02010609060101010101" pitchFamily="49" charset="-122"/>
              </a:rPr>
              <a:t>友</a:t>
            </a:r>
            <a:r>
              <a:rPr lang="en-US" sz="3600" dirty="0">
                <a:ea typeface="黑体" panose="02010609060101010101" pitchFamily="49" charset="-122"/>
              </a:rPr>
              <a:t> </a:t>
            </a:r>
            <a:r>
              <a:rPr sz="3600" dirty="0">
                <a:ea typeface="黑体" panose="02010609060101010101" pitchFamily="49" charset="-122"/>
              </a:rPr>
              <a:t>享</a:t>
            </a:r>
            <a:r>
              <a:rPr lang="en-US" sz="3600" dirty="0">
                <a:ea typeface="黑体" panose="02010609060101010101" pitchFamily="49" charset="-122"/>
              </a:rPr>
              <a:t> </a:t>
            </a:r>
            <a:r>
              <a:rPr sz="3600" dirty="0">
                <a:ea typeface="黑体" panose="02010609060101010101" pitchFamily="49" charset="-122"/>
              </a:rPr>
              <a:t>安</a:t>
            </a:r>
            <a:r>
              <a:rPr lang="en-US" sz="3600" dirty="0">
                <a:ea typeface="黑体" panose="02010609060101010101" pitchFamily="49" charset="-122"/>
              </a:rPr>
              <a:t> </a:t>
            </a:r>
            <a:r>
              <a:rPr sz="3600" dirty="0">
                <a:ea typeface="黑体" panose="02010609060101010101" pitchFamily="49" charset="-122"/>
              </a:rPr>
              <a:t>息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;</a:t>
            </a:r>
            <a:endParaRPr lang="zh-CN" altLang="en-US"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 typeface="SimpMusic Accent" panose="05060603040505090403" pitchFamily="18" charset="2"/>
            </a:pP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qiiiw| 3   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eoid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3   woia| 1 - ^  4| 3   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eoid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2   eois| 1 - - </a:t>
            </a:r>
            <a:b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</a:b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有 一 日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我 愁 烦 都 脱 离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     </a:t>
            </a:r>
            <a:r>
              <a:rPr lang="en-US" altLang="zh-CN" sz="3600" dirty="0">
                <a:ea typeface="黑体" panose="02010609060101010101" pitchFamily="49" charset="-122"/>
              </a:rPr>
              <a:t>飞 向 彼 福 善 荣 美 地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。</a:t>
            </a:r>
            <a:endParaRPr lang="en-US" altLang="zh-CN"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 typeface="SimpMusic Accent" panose="05060603040505090403" pitchFamily="18" charset="2"/>
            </a:pP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Uoia| 2 - -qois| 3 - - 3| 4   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roif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3   toid| 2 - - 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toif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| </a:t>
            </a:r>
            <a:b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</a:b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在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那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边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在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那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边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遥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想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我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家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乡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在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那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边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在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那</a:t>
            </a:r>
            <a:endParaRPr lang="zh-CN" altLang="en-US"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 typeface="SimpMusic Accent" panose="05060603040505090403" pitchFamily="18" charset="2"/>
            </a:pP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3 - - 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woia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| ^     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roif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4     4| 3   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eoid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2   eois| 1  -  -  \</a:t>
            </a:r>
            <a:b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</a:b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边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在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那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边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在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那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边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遥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想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我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家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乡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在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那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边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。</a:t>
            </a:r>
            <a:endParaRPr lang="zh-CN" altLang="en-US"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</p:txBody>
      </p:sp>
      <p:sp>
        <p:nvSpPr>
          <p:cNvPr id="3" name="文本框 13329"/>
          <p:cNvSpPr txBox="1"/>
          <p:nvPr/>
        </p:nvSpPr>
        <p:spPr>
          <a:xfrm>
            <a:off x="5437505" y="2185035"/>
            <a:ext cx="142049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zcccccZ</a:t>
            </a:r>
            <a:endParaRPr lang="zh-CN" altLang="en-US" sz="2800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10" name="文本框 13331"/>
          <p:cNvSpPr txBox="1"/>
          <p:nvPr/>
        </p:nvSpPr>
        <p:spPr>
          <a:xfrm>
            <a:off x="4988188" y="4924658"/>
            <a:ext cx="561975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49" charset="-122"/>
              </a:rPr>
              <a:t>-</a:t>
            </a:r>
            <a:endParaRPr lang="zh-CN" altLang="en-US" sz="3200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3313"/>
          <p:cNvSpPr>
            <a:spLocks noGrp="1"/>
          </p:cNvSpPr>
          <p:nvPr/>
        </p:nvSpPr>
        <p:spPr>
          <a:xfrm>
            <a:off x="814705" y="125730"/>
            <a:ext cx="939673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</a:rPr>
              <a:t>A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</a:rPr>
              <a:t>   </a:t>
            </a:r>
            <a:r>
              <a:rPr lang="en-US" altLang="zh-CN" sz="3200" dirty="0">
                <a:solidFill>
                  <a:schemeClr val="tx1"/>
                </a:solidFill>
              </a:rPr>
              <a:t>4/4     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49" charset="-122"/>
              </a:rPr>
              <a:t>        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49" charset="-122"/>
              </a:rPr>
              <a:t> 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家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在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那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边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8" name="文本框 7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4-4</a:t>
            </a:r>
            <a:endParaRPr lang="en-US" altLang="zh-CN" sz="3200" dirty="0"/>
          </a:p>
        </p:txBody>
      </p:sp>
      <p:sp>
        <p:nvSpPr>
          <p:cNvPr id="2" name="文本框 13317"/>
          <p:cNvSpPr txBox="1"/>
          <p:nvPr/>
        </p:nvSpPr>
        <p:spPr>
          <a:xfrm>
            <a:off x="713740" y="1267460"/>
            <a:ext cx="10927080" cy="51600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%| 1   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qoia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1   eois| 1 - - Uiiiq| 2   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wois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2   roid| 2 - -</a:t>
            </a:r>
            <a:b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</a:b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不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久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我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归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家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到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那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边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    </a:t>
            </a:r>
            <a:r>
              <a:rPr sz="3600" dirty="0">
                <a:ea typeface="黑体" panose="02010609060101010101" pitchFamily="49" charset="-122"/>
              </a:rPr>
              <a:t>那</a:t>
            </a:r>
            <a:r>
              <a:rPr lang="en-US" sz="3600" dirty="0">
                <a:ea typeface="黑体" panose="02010609060101010101" pitchFamily="49" charset="-122"/>
              </a:rPr>
              <a:t> </a:t>
            </a:r>
            <a:r>
              <a:rPr sz="3600" dirty="0">
                <a:ea typeface="黑体" panose="02010609060101010101" pitchFamily="49" charset="-122"/>
              </a:rPr>
              <a:t>时</a:t>
            </a:r>
            <a:r>
              <a:rPr lang="en-US" sz="3600" dirty="0">
                <a:ea typeface="黑体" panose="02010609060101010101" pitchFamily="49" charset="-122"/>
              </a:rPr>
              <a:t> </a:t>
            </a:r>
            <a:r>
              <a:rPr sz="3600" dirty="0">
                <a:ea typeface="黑体" panose="02010609060101010101" pitchFamily="49" charset="-122"/>
              </a:rPr>
              <a:t>我</a:t>
            </a:r>
            <a:r>
              <a:rPr lang="en-US" sz="3600" dirty="0">
                <a:ea typeface="黑体" panose="02010609060101010101" pitchFamily="49" charset="-122"/>
              </a:rPr>
              <a:t> </a:t>
            </a:r>
            <a:r>
              <a:rPr sz="3600" dirty="0">
                <a:ea typeface="黑体" panose="02010609060101010101" pitchFamily="49" charset="-122"/>
              </a:rPr>
              <a:t>世</a:t>
            </a:r>
            <a:r>
              <a:rPr lang="en-US" sz="3600" dirty="0">
                <a:ea typeface="黑体" panose="02010609060101010101" pitchFamily="49" charset="-122"/>
              </a:rPr>
              <a:t> </a:t>
            </a:r>
            <a:r>
              <a:rPr sz="3600" dirty="0">
                <a:ea typeface="黑体" panose="02010609060101010101" pitchFamily="49" charset="-122"/>
              </a:rPr>
              <a:t>上</a:t>
            </a:r>
            <a:r>
              <a:rPr lang="en-US" sz="3600" dirty="0">
                <a:ea typeface="黑体" panose="02010609060101010101" pitchFamily="49" charset="-122"/>
              </a:rPr>
              <a:t> </a:t>
            </a:r>
            <a:r>
              <a:rPr sz="3600" dirty="0">
                <a:ea typeface="黑体" panose="02010609060101010101" pitchFamily="49" charset="-122"/>
              </a:rPr>
              <a:t>路</a:t>
            </a:r>
            <a:r>
              <a:rPr lang="en-US" sz="3600" dirty="0">
                <a:ea typeface="黑体" panose="02010609060101010101" pitchFamily="49" charset="-122"/>
              </a:rPr>
              <a:t> </a:t>
            </a:r>
            <a:r>
              <a:rPr sz="3600" dirty="0">
                <a:ea typeface="黑体" panose="02010609060101010101" pitchFamily="49" charset="-122"/>
              </a:rPr>
              <a:t>全</a:t>
            </a:r>
            <a:r>
              <a:rPr lang="en-US" sz="3600" dirty="0">
                <a:ea typeface="黑体" panose="02010609060101010101" pitchFamily="49" charset="-122"/>
              </a:rPr>
              <a:t> </a:t>
            </a:r>
            <a:r>
              <a:rPr sz="3600" dirty="0">
                <a:ea typeface="黑体" panose="02010609060101010101" pitchFamily="49" charset="-122"/>
              </a:rPr>
              <a:t>行</a:t>
            </a:r>
            <a:r>
              <a:rPr lang="en-US" sz="3600" dirty="0">
                <a:ea typeface="黑体" panose="02010609060101010101" pitchFamily="49" charset="-122"/>
              </a:rPr>
              <a:t> </a:t>
            </a:r>
            <a:r>
              <a:rPr sz="3600" dirty="0">
                <a:ea typeface="黑体" panose="02010609060101010101" pitchFamily="49" charset="-122"/>
              </a:rPr>
              <a:t>完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;</a:t>
            </a:r>
            <a:endParaRPr lang="zh-CN" altLang="en-US"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 typeface="SimpMusic Accent" panose="05060603040505090403" pitchFamily="18" charset="2"/>
            </a:pP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qiiiw| 3   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eoid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3    woia| 1 - ^  4| 3   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eoid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2   eois| 1 - - </a:t>
            </a:r>
            <a:b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</a:b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众 亲 友 今 等 候 在 那 边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     </a:t>
            </a:r>
            <a:r>
              <a:rPr lang="en-US" altLang="zh-CN" sz="3600" dirty="0">
                <a:ea typeface="黑体" panose="02010609060101010101" pitchFamily="49" charset="-122"/>
              </a:rPr>
              <a:t>来 日 同 相 见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ea typeface="黑体" panose="02010609060101010101" pitchFamily="49" charset="-122"/>
              </a:rPr>
              <a:t>乐 团 圆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。</a:t>
            </a:r>
            <a:endParaRPr lang="en-US" altLang="zh-CN"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 typeface="SimpMusic Accent" panose="05060603040505090403" pitchFamily="18" charset="2"/>
            </a:pP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Uoia| 2 - -qois| 3 - - 3| 4   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roif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3   toid| 2 - - 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toif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| </a:t>
            </a:r>
            <a:b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</a:b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在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那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边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在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那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边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遥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想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我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家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乡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在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那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边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在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那</a:t>
            </a:r>
            <a:endParaRPr lang="zh-CN" altLang="en-US"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 typeface="SimpMusic Accent" panose="05060603040505090403" pitchFamily="18" charset="2"/>
            </a:pP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3 - - 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woia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| ^     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roif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4     4| 3   </a:t>
            </a:r>
            <a:r>
              <a:rPr lang="en-US" altLang="zh-CN" sz="36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eoid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2   eois| 1  -  -  \</a:t>
            </a:r>
            <a:b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</a:b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边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在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那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边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在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那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边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遥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想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我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家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乡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在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那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边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。</a:t>
            </a:r>
            <a:endParaRPr lang="zh-CN" altLang="en-US"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</p:txBody>
      </p:sp>
      <p:sp>
        <p:nvSpPr>
          <p:cNvPr id="3" name="文本框 13329"/>
          <p:cNvSpPr txBox="1"/>
          <p:nvPr/>
        </p:nvSpPr>
        <p:spPr>
          <a:xfrm>
            <a:off x="5437505" y="2185035"/>
            <a:ext cx="142049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zcccccZ</a:t>
            </a:r>
            <a:endParaRPr lang="zh-CN" altLang="en-US" sz="2800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10" name="文本框 13331"/>
          <p:cNvSpPr txBox="1"/>
          <p:nvPr/>
        </p:nvSpPr>
        <p:spPr>
          <a:xfrm>
            <a:off x="4988188" y="4924658"/>
            <a:ext cx="561975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49" charset="-122"/>
              </a:rPr>
              <a:t>-</a:t>
            </a:r>
            <a:endParaRPr lang="zh-CN" altLang="en-US" sz="3200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3-1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-25400" y="1352550"/>
            <a:ext cx="12305665" cy="48139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qois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3   2   1| 5 - 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eoig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!   7   !| 6 - 6| 5   4   3| 5   4   3| 2 - - | 2  - 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有 平 安 在 我 心</a:t>
            </a:r>
            <a:r>
              <a:rPr lang="en-US" altLang="zh-CN" sz="3200" dirty="0">
                <a:ea typeface="黑体" panose="02010609060101010101" pitchFamily="49" charset="-122"/>
                <a:sym typeface="+mn-ea"/>
              </a:rPr>
              <a:t>,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非 世 界 所 能 赐</a:t>
            </a:r>
            <a:r>
              <a:rPr lang="en-US" altLang="zh-CN" sz="3200" dirty="0">
                <a:ea typeface="黑体" panose="02010609060101010101" pitchFamily="49" charset="-122"/>
                <a:sym typeface="+mn-ea"/>
              </a:rPr>
              <a:t>,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无 人 能 够 夺 这 平 安</a:t>
            </a:r>
            <a:r>
              <a:rPr lang="en-US" altLang="zh-CN" sz="3200" dirty="0">
                <a:ea typeface="黑体" panose="02010609060101010101" pitchFamily="49" charset="-122"/>
                <a:sym typeface="+mn-ea"/>
              </a:rPr>
              <a:t>;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qois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3   2   1| 5- 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eoig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!   7   !| 6 - </a:t>
            </a:r>
            <a:r>
              <a:rPr lang="en-US" altLang="zh-CN" sz="3200" dirty="0" err="1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yoih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5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3   !| 7   5   6| 5--|5- 0|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虽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试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炼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与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艰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难</a:t>
            </a:r>
            <a:r>
              <a:rPr lang="en-US" altLang="zh-CN" sz="3200" dirty="0">
                <a:ea typeface="黑体" panose="02010609060101010101" pitchFamily="49" charset="-122"/>
                <a:sym typeface="+mn-ea"/>
              </a:rPr>
              <a:t>,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有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如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愁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云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环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绕</a:t>
            </a:r>
            <a:r>
              <a:rPr lang="en-US" altLang="zh-CN" sz="3200" dirty="0">
                <a:ea typeface="黑体" panose="02010609060101010101" pitchFamily="49" charset="-122"/>
                <a:sym typeface="+mn-ea"/>
              </a:rPr>
              <a:t>,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这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平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安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却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永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间</a:t>
            </a:r>
            <a:r>
              <a:rPr lang="en-US" altLang="zh-CN" sz="3200" dirty="0">
                <a:ea typeface="黑体" panose="02010609060101010101" pitchFamily="49" charset="-122"/>
                <a:sym typeface="+mn-ea"/>
              </a:rPr>
              <a:t>!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3 - 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eof  toh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|5- 3-|!- 5  !|7 - - 0</a:t>
            </a:r>
            <a:r>
              <a:rPr lang="en-US" altLang="zh-CN" sz="320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4 - 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rog  yoj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|6- 4-|7- 6  4|3 - - 0|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永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远在我心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间</a:t>
            </a:r>
            <a:r>
              <a:rPr lang="en-US" altLang="zh-CN" sz="3200" dirty="0">
                <a:ea typeface="黑体" panose="02010609060101010101" pitchFamily="49" charset="-122"/>
                <a:sym typeface="+mn-ea"/>
              </a:rPr>
              <a:t>,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稣属我；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永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远在我心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间</a:t>
            </a:r>
            <a:r>
              <a:rPr lang="en-US" altLang="zh-CN" sz="3200" dirty="0">
                <a:ea typeface="黑体" panose="02010609060101010101" pitchFamily="49" charset="-122"/>
                <a:sym typeface="+mn-ea"/>
              </a:rPr>
              <a:t>,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无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上快乐</a:t>
            </a:r>
            <a:r>
              <a:rPr lang="en-US" altLang="zh-CN" sz="3200" dirty="0">
                <a:ea typeface="黑体" panose="02010609060101010101" pitchFamily="49" charset="-122"/>
                <a:sym typeface="+mn-ea"/>
              </a:rPr>
              <a:t>;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5 - 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eof  toh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|5 - 3 -|!  7  @  !|6 - - 0|!9Q 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7  6|! - 5 -|5 - 4   2|1 - -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  总不把我 撇  弃</a:t>
            </a:r>
            <a:r>
              <a:rPr lang="en-US" altLang="zh-CN" sz="3200" dirty="0">
                <a:ea typeface="黑体" panose="02010609060101010101" pitchFamily="49" charset="-122"/>
                <a:sym typeface="+mn-ea"/>
              </a:rPr>
              <a:t>,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慈声对我说</a:t>
            </a:r>
            <a:r>
              <a:rPr lang="en-US" altLang="zh-CN" sz="3200" dirty="0">
                <a:ea typeface="黑体" panose="02010609060101010101" pitchFamily="49" charset="-122"/>
                <a:sym typeface="+mn-ea"/>
              </a:rPr>
              <a:t>: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我总不离开  你</a:t>
            </a:r>
            <a:r>
              <a:rPr lang="en-US" altLang="zh-CN" sz="3200" dirty="0">
                <a:ea typeface="黑体" panose="02010609060101010101" pitchFamily="49" charset="-122"/>
                <a:sym typeface="+mn-ea"/>
              </a:rPr>
              <a:t>, 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  稣 属我。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有平安在我心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8" name="标题 39937"/>
          <p:cNvSpPr>
            <a:spLocks noGrp="1"/>
          </p:cNvSpPr>
          <p:nvPr/>
        </p:nvSpPr>
        <p:spPr>
          <a:xfrm>
            <a:off x="223520" y="546735"/>
            <a:ext cx="24187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D  3</a:t>
            </a:r>
            <a:r>
              <a:rPr lang="en-US" altLang="zh-CN" sz="3200" dirty="0">
                <a:solidFill>
                  <a:schemeClr val="tx1"/>
                </a:solidFill>
                <a:sym typeface="+mn-ea"/>
              </a:rPr>
              <a:t>/4  4/4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              </a:t>
            </a:r>
            <a:endParaRPr lang="en-US" altLang="zh-CN" sz="28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13325" name="矩形 13324"/>
          <p:cNvSpPr/>
          <p:nvPr/>
        </p:nvSpPr>
        <p:spPr>
          <a:xfrm>
            <a:off x="9751695" y="1115060"/>
            <a:ext cx="271145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</a:rPr>
              <a:t>  zccccccccccZ     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0110470" y="2263140"/>
            <a:ext cx="271145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</a:rPr>
              <a:t>  zccccccZ     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-138430" y="3357880"/>
            <a:ext cx="855281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</a:rPr>
              <a:t>  zccccZ                                                 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</a:rPr>
              <a:t>     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211570" y="5203190"/>
            <a:ext cx="373316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8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“                     </a:t>
            </a:r>
            <a:r>
              <a:rPr lang="en-US" altLang="zh-CN" sz="28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”</a:t>
            </a:r>
            <a:endParaRPr lang="en-US" altLang="zh-CN" sz="3600" dirty="0">
              <a:latin typeface="Times New Roman" panose="02020603050405020304" pitchFamily="18" charset="0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3-2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-25400" y="1352550"/>
            <a:ext cx="12305665" cy="48139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qois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3   2   1| 5 - 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eoig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!   7   !| 6 - 6| 5   4   3| 5   4   3| 2 - - | 2  - 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当 这 甜 美 平 安</a:t>
            </a:r>
            <a:r>
              <a:rPr lang="en-US" altLang="zh-CN" sz="3200" dirty="0">
                <a:ea typeface="黑体" panose="02010609060101010101" pitchFamily="49" charset="-122"/>
                <a:sym typeface="+mn-ea"/>
              </a:rPr>
              <a:t>,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充 满 在 我 心 中</a:t>
            </a:r>
            <a:r>
              <a:rPr lang="en-US" altLang="zh-CN" sz="3200" dirty="0">
                <a:ea typeface="黑体" panose="02010609060101010101" pitchFamily="49" charset="-122"/>
                <a:sym typeface="+mn-ea"/>
              </a:rPr>
              <a:t>,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宛 似 普 世 向 主 欢 颂</a:t>
            </a:r>
            <a:r>
              <a:rPr lang="en-US" altLang="zh-CN" sz="3200" dirty="0">
                <a:ea typeface="黑体" panose="02010609060101010101" pitchFamily="49" charset="-122"/>
                <a:sym typeface="+mn-ea"/>
              </a:rPr>
              <a:t>;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qois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3   2   1| 5- 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eoig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!   7   !| 6 - </a:t>
            </a:r>
            <a:r>
              <a:rPr lang="en-US" altLang="zh-CN" sz="3200" dirty="0" err="1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yoih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5   3   !| 7   5   6| 5--|5- 0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黑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暗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顿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成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光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明</a:t>
            </a:r>
            <a:r>
              <a:rPr lang="en-US" altLang="zh-CN" sz="3200" dirty="0">
                <a:ea typeface="黑体" panose="02010609060101010101" pitchFamily="49" charset="-122"/>
                <a:sym typeface="+mn-ea"/>
              </a:rPr>
              <a:t>,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愁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苦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顿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失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影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踪</a:t>
            </a:r>
            <a:r>
              <a:rPr lang="en-US" altLang="zh-CN" sz="3200" dirty="0">
                <a:ea typeface="黑体" panose="02010609060101010101" pitchFamily="49" charset="-122"/>
                <a:sym typeface="+mn-ea"/>
              </a:rPr>
              <a:t>,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万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福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稣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何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等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光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荣</a:t>
            </a:r>
            <a:r>
              <a:rPr lang="en-US" altLang="zh-CN" sz="3200" dirty="0">
                <a:ea typeface="黑体" panose="02010609060101010101" pitchFamily="49" charset="-122"/>
                <a:sym typeface="+mn-ea"/>
              </a:rPr>
              <a:t>!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3 - 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eof  toh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|5- 3-|!- 5  !|7 - - 0</a:t>
            </a:r>
            <a:r>
              <a:rPr lang="en-US" altLang="zh-CN" sz="320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4 - 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rog  yoj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|6- 4-|7- 6  4|3 - - 0|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永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远在我心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间</a:t>
            </a:r>
            <a:r>
              <a:rPr lang="en-US" altLang="zh-CN" sz="3200" dirty="0">
                <a:ea typeface="黑体" panose="02010609060101010101" pitchFamily="49" charset="-122"/>
                <a:sym typeface="+mn-ea"/>
              </a:rPr>
              <a:t>,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稣属我；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永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远在我心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间</a:t>
            </a:r>
            <a:r>
              <a:rPr lang="en-US" altLang="zh-CN" sz="3200" dirty="0">
                <a:ea typeface="黑体" panose="02010609060101010101" pitchFamily="49" charset="-122"/>
                <a:sym typeface="+mn-ea"/>
              </a:rPr>
              <a:t>,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无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上快乐</a:t>
            </a:r>
            <a:r>
              <a:rPr lang="en-US" altLang="zh-CN" sz="3200" dirty="0">
                <a:ea typeface="黑体" panose="02010609060101010101" pitchFamily="49" charset="-122"/>
                <a:sym typeface="+mn-ea"/>
              </a:rPr>
              <a:t>;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5 - 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eof  toh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|5 - 3 -|!  7  @  !|6 - - 0|!9Q 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7  6|! - 5 -|5 - 4   2|1 - -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  总不把我 撇  弃</a:t>
            </a:r>
            <a:r>
              <a:rPr lang="en-US" altLang="zh-CN" sz="3200" dirty="0">
                <a:ea typeface="黑体" panose="02010609060101010101" pitchFamily="49" charset="-122"/>
                <a:sym typeface="+mn-ea"/>
              </a:rPr>
              <a:t>,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慈声对我说</a:t>
            </a:r>
            <a:r>
              <a:rPr lang="en-US" altLang="zh-CN" sz="3200" dirty="0">
                <a:ea typeface="黑体" panose="02010609060101010101" pitchFamily="49" charset="-122"/>
                <a:sym typeface="+mn-ea"/>
              </a:rPr>
              <a:t>: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我总不离开  你</a:t>
            </a:r>
            <a:r>
              <a:rPr lang="en-US" altLang="zh-CN" sz="3200" dirty="0">
                <a:ea typeface="黑体" panose="02010609060101010101" pitchFamily="49" charset="-122"/>
                <a:sym typeface="+mn-ea"/>
              </a:rPr>
              <a:t>, 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  稣 属我。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有平安在我心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8" name="标题 39937"/>
          <p:cNvSpPr>
            <a:spLocks noGrp="1"/>
          </p:cNvSpPr>
          <p:nvPr/>
        </p:nvSpPr>
        <p:spPr>
          <a:xfrm>
            <a:off x="223520" y="546735"/>
            <a:ext cx="24187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D  3</a:t>
            </a:r>
            <a:r>
              <a:rPr lang="en-US" altLang="zh-CN" sz="3200" dirty="0">
                <a:solidFill>
                  <a:schemeClr val="tx1"/>
                </a:solidFill>
                <a:sym typeface="+mn-ea"/>
              </a:rPr>
              <a:t>/4  4/4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              </a:t>
            </a:r>
            <a:endParaRPr lang="en-US" altLang="zh-CN" sz="28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13325" name="矩形 13324"/>
          <p:cNvSpPr/>
          <p:nvPr/>
        </p:nvSpPr>
        <p:spPr>
          <a:xfrm>
            <a:off x="9751695" y="1115060"/>
            <a:ext cx="271145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</a:rPr>
              <a:t>  zccccccccccZ     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-138430" y="3357880"/>
            <a:ext cx="855281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</a:rPr>
              <a:t>  zccccZ                                                 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</a:rPr>
              <a:t>     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211570" y="5203190"/>
            <a:ext cx="373316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8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“                     </a:t>
            </a:r>
            <a:r>
              <a:rPr lang="en-US" altLang="zh-CN" sz="28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”</a:t>
            </a:r>
            <a:endParaRPr lang="en-US" altLang="zh-CN" sz="3600" dirty="0">
              <a:latin typeface="Times New Roman" panose="02020603050405020304" pitchFamily="18" charset="0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0110470" y="2263140"/>
            <a:ext cx="271145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</a:rPr>
              <a:t>  zccccccZ     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3-3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-25400" y="1352550"/>
            <a:ext cx="12305665" cy="48139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qois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3   2   1| 5 - 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eoig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!   7   !| 6 - 6| 5   4   3| 5   4   3| 2 - - | 2  - 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 赐 我 这 珍 宝</a:t>
            </a:r>
            <a:r>
              <a:rPr lang="en-US" altLang="zh-CN" sz="3200" dirty="0">
                <a:ea typeface="黑体" panose="02010609060101010101" pitchFamily="49" charset="-122"/>
                <a:sym typeface="+mn-ea"/>
              </a:rPr>
              <a:t>,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藏 在 我 心 殿 中</a:t>
            </a:r>
            <a:r>
              <a:rPr lang="en-US" altLang="zh-CN" sz="3200" dirty="0">
                <a:ea typeface="黑体" panose="02010609060101010101" pitchFamily="49" charset="-122"/>
                <a:sym typeface="+mn-ea"/>
              </a:rPr>
              <a:t>,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 世 寄 居 平 安 融 融</a:t>
            </a:r>
            <a:r>
              <a:rPr lang="en-US" altLang="zh-CN" sz="3200" dirty="0">
                <a:ea typeface="黑体" panose="02010609060101010101" pitchFamily="49" charset="-122"/>
                <a:sym typeface="+mn-ea"/>
              </a:rPr>
              <a:t>;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qois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3   2   1| 5- 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eoig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!   7   !| 6 - </a:t>
            </a:r>
            <a:r>
              <a:rPr lang="en-US" altLang="zh-CN" sz="3200" dirty="0" err="1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yoih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5   3   !| 7   5   6| 5--|5- 0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200" dirty="0">
                <a:ea typeface="黑体" panose="02010609060101010101" pitchFamily="49" charset="-122"/>
                <a:sym typeface="+mn-ea"/>
              </a:rPr>
              <a:t>将</a:t>
            </a:r>
            <a:r>
              <a:rPr lang="en-US" sz="3200" dirty="0">
                <a:ea typeface="黑体" panose="02010609060101010101" pitchFamily="49" charset="-122"/>
                <a:sym typeface="+mn-ea"/>
              </a:rPr>
              <a:t> </a:t>
            </a:r>
            <a:r>
              <a:rPr sz="3200" dirty="0">
                <a:ea typeface="黑体" panose="02010609060101010101" pitchFamily="49" charset="-122"/>
                <a:sym typeface="+mn-ea"/>
              </a:rPr>
              <a:t>来</a:t>
            </a:r>
            <a:r>
              <a:rPr lang="en-US" sz="3200" dirty="0">
                <a:ea typeface="黑体" panose="02010609060101010101" pitchFamily="49" charset="-122"/>
                <a:sym typeface="+mn-ea"/>
              </a:rPr>
              <a:t> </a:t>
            </a:r>
            <a:r>
              <a:rPr sz="3200" dirty="0">
                <a:ea typeface="黑体" panose="02010609060101010101" pitchFamily="49" charset="-122"/>
                <a:sym typeface="+mn-ea"/>
              </a:rPr>
              <a:t>荣</a:t>
            </a:r>
            <a:r>
              <a:rPr lang="en-US" sz="3200" dirty="0">
                <a:ea typeface="黑体" panose="02010609060101010101" pitchFamily="49" charset="-122"/>
                <a:sym typeface="+mn-ea"/>
              </a:rPr>
              <a:t> </a:t>
            </a:r>
            <a:r>
              <a:rPr sz="3200" dirty="0">
                <a:ea typeface="黑体" panose="02010609060101010101" pitchFamily="49" charset="-122"/>
                <a:sym typeface="+mn-ea"/>
              </a:rPr>
              <a:t>耀</a:t>
            </a:r>
            <a:r>
              <a:rPr lang="en-US" sz="3200" dirty="0">
                <a:ea typeface="黑体" panose="02010609060101010101" pitchFamily="49" charset="-122"/>
                <a:sym typeface="+mn-ea"/>
              </a:rPr>
              <a:t> </a:t>
            </a:r>
            <a:r>
              <a:rPr sz="3200" dirty="0">
                <a:ea typeface="黑体" panose="02010609060101010101" pitchFamily="49" charset="-122"/>
                <a:sym typeface="+mn-ea"/>
              </a:rPr>
              <a:t>大</a:t>
            </a:r>
            <a:r>
              <a:rPr lang="en-US" sz="3200" dirty="0">
                <a:ea typeface="黑体" panose="02010609060101010101" pitchFamily="49" charset="-122"/>
                <a:sym typeface="+mn-ea"/>
              </a:rPr>
              <a:t> </a:t>
            </a:r>
            <a:r>
              <a:rPr sz="3200" dirty="0">
                <a:ea typeface="黑体" panose="02010609060101010101" pitchFamily="49" charset="-122"/>
                <a:sym typeface="+mn-ea"/>
              </a:rPr>
              <a:t>日</a:t>
            </a:r>
            <a:r>
              <a:rPr lang="en-US" altLang="zh-CN" sz="3200" dirty="0">
                <a:ea typeface="黑体" panose="02010609060101010101" pitchFamily="49" charset="-122"/>
                <a:sym typeface="+mn-ea"/>
              </a:rPr>
              <a:t>,</a:t>
            </a:r>
            <a:r>
              <a:rPr sz="3200" dirty="0">
                <a:ea typeface="黑体" panose="02010609060101010101" pitchFamily="49" charset="-122"/>
                <a:sym typeface="+mn-ea"/>
              </a:rPr>
              <a:t>主</a:t>
            </a:r>
            <a:r>
              <a:rPr lang="en-US" sz="3200" dirty="0">
                <a:ea typeface="黑体" panose="02010609060101010101" pitchFamily="49" charset="-122"/>
                <a:sym typeface="+mn-ea"/>
              </a:rPr>
              <a:t> </a:t>
            </a:r>
            <a:r>
              <a:rPr sz="3200" dirty="0">
                <a:ea typeface="黑体" panose="02010609060101010101" pitchFamily="49" charset="-122"/>
                <a:sym typeface="+mn-ea"/>
              </a:rPr>
              <a:t>必</a:t>
            </a:r>
            <a:r>
              <a:rPr lang="en-US" sz="3200" dirty="0">
                <a:ea typeface="黑体" panose="02010609060101010101" pitchFamily="49" charset="-122"/>
                <a:sym typeface="+mn-ea"/>
              </a:rPr>
              <a:t> </a:t>
            </a:r>
            <a:r>
              <a:rPr sz="3200" dirty="0">
                <a:ea typeface="黑体" panose="02010609060101010101" pitchFamily="49" charset="-122"/>
                <a:sym typeface="+mn-ea"/>
              </a:rPr>
              <a:t>再</a:t>
            </a:r>
            <a:r>
              <a:rPr lang="en-US" sz="3200" dirty="0">
                <a:ea typeface="黑体" panose="02010609060101010101" pitchFamily="49" charset="-122"/>
                <a:sym typeface="+mn-ea"/>
              </a:rPr>
              <a:t> </a:t>
            </a:r>
            <a:r>
              <a:rPr sz="3200" dirty="0">
                <a:ea typeface="黑体" panose="02010609060101010101" pitchFamily="49" charset="-122"/>
                <a:sym typeface="+mn-ea"/>
              </a:rPr>
              <a:t>来</a:t>
            </a:r>
            <a:r>
              <a:rPr lang="en-US" sz="3200" dirty="0">
                <a:ea typeface="黑体" panose="02010609060101010101" pitchFamily="49" charset="-122"/>
                <a:sym typeface="+mn-ea"/>
              </a:rPr>
              <a:t> </a:t>
            </a:r>
            <a:r>
              <a:rPr sz="3200" dirty="0">
                <a:ea typeface="黑体" panose="02010609060101010101" pitchFamily="49" charset="-122"/>
                <a:sym typeface="+mn-ea"/>
              </a:rPr>
              <a:t>接</a:t>
            </a:r>
            <a:r>
              <a:rPr lang="en-US" sz="3200" dirty="0">
                <a:ea typeface="黑体" panose="02010609060101010101" pitchFamily="49" charset="-122"/>
                <a:sym typeface="+mn-ea"/>
              </a:rPr>
              <a:t> </a:t>
            </a:r>
            <a:r>
              <a:rPr sz="3200" dirty="0">
                <a:ea typeface="黑体" panose="02010609060101010101" pitchFamily="49" charset="-122"/>
                <a:sym typeface="+mn-ea"/>
              </a:rPr>
              <a:t>我</a:t>
            </a:r>
            <a:r>
              <a:rPr lang="en-US" altLang="zh-CN" sz="3200" dirty="0">
                <a:ea typeface="黑体" panose="02010609060101010101" pitchFamily="49" charset="-122"/>
                <a:sym typeface="+mn-ea"/>
              </a:rPr>
              <a:t>, </a:t>
            </a:r>
            <a:r>
              <a:rPr sz="3200" dirty="0">
                <a:ea typeface="黑体" panose="02010609060101010101" pitchFamily="49" charset="-122"/>
                <a:sym typeface="+mn-ea"/>
              </a:rPr>
              <a:t>回</a:t>
            </a:r>
            <a:r>
              <a:rPr lang="en-US" sz="3200" dirty="0">
                <a:ea typeface="黑体" panose="02010609060101010101" pitchFamily="49" charset="-122"/>
                <a:sym typeface="+mn-ea"/>
              </a:rPr>
              <a:t> </a:t>
            </a:r>
            <a:r>
              <a:rPr sz="3200" dirty="0">
                <a:ea typeface="黑体" panose="02010609060101010101" pitchFamily="49" charset="-122"/>
                <a:sym typeface="+mn-ea"/>
              </a:rPr>
              <a:t>到</a:t>
            </a:r>
            <a:r>
              <a:rPr lang="en-US" sz="3200" dirty="0">
                <a:ea typeface="黑体" panose="02010609060101010101" pitchFamily="49" charset="-122"/>
                <a:sym typeface="+mn-ea"/>
              </a:rPr>
              <a:t> </a:t>
            </a:r>
            <a:r>
              <a:rPr sz="3200" dirty="0">
                <a:ea typeface="黑体" panose="02010609060101010101" pitchFamily="49" charset="-122"/>
                <a:sym typeface="+mn-ea"/>
              </a:rPr>
              <a:t>天</a:t>
            </a:r>
            <a:r>
              <a:rPr lang="en-US" sz="3200" dirty="0">
                <a:ea typeface="黑体" panose="02010609060101010101" pitchFamily="49" charset="-122"/>
                <a:sym typeface="+mn-ea"/>
              </a:rPr>
              <a:t> </a:t>
            </a:r>
            <a:r>
              <a:rPr sz="3200" dirty="0">
                <a:ea typeface="黑体" panose="02010609060101010101" pitchFamily="49" charset="-122"/>
                <a:sym typeface="+mn-ea"/>
              </a:rPr>
              <a:t>上</a:t>
            </a:r>
            <a:r>
              <a:rPr lang="en-US" sz="3200" dirty="0">
                <a:ea typeface="黑体" panose="02010609060101010101" pitchFamily="49" charset="-122"/>
                <a:sym typeface="+mn-ea"/>
              </a:rPr>
              <a:t> </a:t>
            </a:r>
            <a:r>
              <a:rPr sz="3200" dirty="0">
                <a:ea typeface="黑体" panose="02010609060101010101" pitchFamily="49" charset="-122"/>
                <a:sym typeface="+mn-ea"/>
              </a:rPr>
              <a:t>荣</a:t>
            </a:r>
            <a:r>
              <a:rPr lang="en-US" sz="3200" dirty="0">
                <a:ea typeface="黑体" panose="02010609060101010101" pitchFamily="49" charset="-122"/>
                <a:sym typeface="+mn-ea"/>
              </a:rPr>
              <a:t> </a:t>
            </a:r>
            <a:r>
              <a:rPr sz="3200" dirty="0">
                <a:ea typeface="黑体" panose="02010609060101010101" pitchFamily="49" charset="-122"/>
                <a:sym typeface="+mn-ea"/>
              </a:rPr>
              <a:t>美</a:t>
            </a:r>
            <a:r>
              <a:rPr lang="en-US" sz="3200" dirty="0">
                <a:ea typeface="黑体" panose="02010609060101010101" pitchFamily="49" charset="-122"/>
                <a:sym typeface="+mn-ea"/>
              </a:rPr>
              <a:t> </a:t>
            </a:r>
            <a:r>
              <a:rPr sz="3200" dirty="0">
                <a:ea typeface="黑体" panose="02010609060101010101" pitchFamily="49" charset="-122"/>
                <a:sym typeface="+mn-ea"/>
              </a:rPr>
              <a:t>父</a:t>
            </a:r>
            <a:r>
              <a:rPr lang="en-US" sz="3200" dirty="0">
                <a:ea typeface="黑体" panose="02010609060101010101" pitchFamily="49" charset="-122"/>
                <a:sym typeface="+mn-ea"/>
              </a:rPr>
              <a:t> </a:t>
            </a:r>
            <a:r>
              <a:rPr sz="3200" dirty="0">
                <a:ea typeface="黑体" panose="02010609060101010101" pitchFamily="49" charset="-122"/>
                <a:sym typeface="+mn-ea"/>
              </a:rPr>
              <a:t>家</a:t>
            </a:r>
            <a:r>
              <a:rPr lang="en-US" sz="3200" dirty="0">
                <a:ea typeface="黑体" panose="02010609060101010101" pitchFamily="49" charset="-122"/>
                <a:sym typeface="+mn-ea"/>
              </a:rPr>
              <a:t> </a:t>
            </a:r>
            <a:r>
              <a:rPr sz="3200" dirty="0">
                <a:ea typeface="黑体" panose="02010609060101010101" pitchFamily="49" charset="-122"/>
                <a:sym typeface="+mn-ea"/>
              </a:rPr>
              <a:t>中</a:t>
            </a:r>
            <a:r>
              <a:rPr lang="en-US" altLang="zh-CN" sz="3200" dirty="0">
                <a:ea typeface="黑体" panose="02010609060101010101" pitchFamily="49" charset="-122"/>
                <a:sym typeface="+mn-ea"/>
              </a:rPr>
              <a:t>!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3 - 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eof  toh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|5- 3-|!- 5  !|7 - - 0</a:t>
            </a:r>
            <a:r>
              <a:rPr lang="en-US" altLang="zh-CN" sz="320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4 - 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rog  yoj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|6- 4-|7- 6  4|3 - - 0|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永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远在我心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间</a:t>
            </a:r>
            <a:r>
              <a:rPr lang="en-US" altLang="zh-CN" sz="3200" dirty="0">
                <a:ea typeface="黑体" panose="02010609060101010101" pitchFamily="49" charset="-122"/>
                <a:sym typeface="+mn-ea"/>
              </a:rPr>
              <a:t>,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稣属我；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永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远在我心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间</a:t>
            </a:r>
            <a:r>
              <a:rPr lang="en-US" altLang="zh-CN" sz="3200" dirty="0">
                <a:ea typeface="黑体" panose="02010609060101010101" pitchFamily="49" charset="-122"/>
                <a:sym typeface="+mn-ea"/>
              </a:rPr>
              <a:t>,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无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上快乐</a:t>
            </a:r>
            <a:r>
              <a:rPr lang="en-US" altLang="zh-CN" sz="3200" dirty="0">
                <a:ea typeface="黑体" panose="02010609060101010101" pitchFamily="49" charset="-122"/>
                <a:sym typeface="+mn-ea"/>
              </a:rPr>
              <a:t>;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5 - 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eof  toh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|5 - 3 -|!  7  @  !|6 - - 0|!9Q 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7  6|! - 5 -|5 - 4   2|1 - -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  总不把我 撇  弃</a:t>
            </a:r>
            <a:r>
              <a:rPr lang="en-US" altLang="zh-CN" sz="3200" dirty="0">
                <a:ea typeface="黑体" panose="02010609060101010101" pitchFamily="49" charset="-122"/>
                <a:sym typeface="+mn-ea"/>
              </a:rPr>
              <a:t>,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慈声对我说</a:t>
            </a:r>
            <a:r>
              <a:rPr lang="en-US" altLang="zh-CN" sz="3200" dirty="0">
                <a:ea typeface="黑体" panose="02010609060101010101" pitchFamily="49" charset="-122"/>
                <a:sym typeface="+mn-ea"/>
              </a:rPr>
              <a:t>: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我总不离开  你</a:t>
            </a:r>
            <a:r>
              <a:rPr lang="en-US" altLang="zh-CN" sz="3200" dirty="0">
                <a:ea typeface="黑体" panose="02010609060101010101" pitchFamily="49" charset="-122"/>
                <a:sym typeface="+mn-ea"/>
              </a:rPr>
              <a:t>, 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  稣 属我。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有平安在我心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8" name="标题 39937"/>
          <p:cNvSpPr>
            <a:spLocks noGrp="1"/>
          </p:cNvSpPr>
          <p:nvPr/>
        </p:nvSpPr>
        <p:spPr>
          <a:xfrm>
            <a:off x="223520" y="546735"/>
            <a:ext cx="24187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D  3</a:t>
            </a:r>
            <a:r>
              <a:rPr lang="en-US" altLang="zh-CN" sz="3200" dirty="0">
                <a:solidFill>
                  <a:schemeClr val="tx1"/>
                </a:solidFill>
                <a:sym typeface="+mn-ea"/>
              </a:rPr>
              <a:t>/4  4/4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              </a:t>
            </a:r>
            <a:endParaRPr lang="en-US" altLang="zh-CN" sz="28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13325" name="矩形 13324"/>
          <p:cNvSpPr/>
          <p:nvPr/>
        </p:nvSpPr>
        <p:spPr>
          <a:xfrm>
            <a:off x="9751695" y="1115060"/>
            <a:ext cx="271145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</a:rPr>
              <a:t>  zccccccccccZ     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-138430" y="3357880"/>
            <a:ext cx="855281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</a:rPr>
              <a:t>  zccccZ                                                 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</a:rPr>
              <a:t>     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211570" y="5203190"/>
            <a:ext cx="373316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8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“                     </a:t>
            </a:r>
            <a:r>
              <a:rPr lang="en-US" altLang="zh-CN" sz="28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”</a:t>
            </a:r>
            <a:endParaRPr lang="en-US" altLang="zh-CN" sz="3600" dirty="0">
              <a:latin typeface="Times New Roman" panose="02020603050405020304" pitchFamily="18" charset="0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0110470" y="2263140"/>
            <a:ext cx="271145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49" charset="-122"/>
              </a:rPr>
              <a:t>  zccccccZ     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1209675" y="-27305"/>
            <a:ext cx="9033510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49" charset="-122"/>
              </a:rPr>
              <a:t>1=</a:t>
            </a:r>
            <a:r>
              <a:rPr lang="en-US" altLang="zh-CN" sz="2800" baseline="30000" dirty="0" err="1"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2800" dirty="0" err="1">
                <a:ea typeface="黑体" panose="02010609060101010101" pitchFamily="49" charset="-122"/>
                <a:sym typeface="+mn-ea"/>
              </a:rPr>
              <a:t>E   4</a:t>
            </a:r>
            <a:r>
              <a:rPr lang="en-US" altLang="zh-CN" sz="2800">
                <a:solidFill>
                  <a:schemeClr val="tx1"/>
                </a:solidFill>
                <a:ea typeface="黑体" panose="02010609060101010101" pitchFamily="49" charset="-122"/>
              </a:rPr>
              <a:t>/4</a:t>
            </a:r>
            <a:r>
              <a:rPr lang="en-US" altLang="zh-CN" sz="2800">
                <a:solidFill>
                  <a:schemeClr val="tx1"/>
                </a:solidFill>
              </a:rPr>
              <a:t> </a:t>
            </a:r>
            <a:r>
              <a:rPr lang="en-US" altLang="zh-CN" sz="3200" b="1">
                <a:solidFill>
                  <a:schemeClr val="tx1"/>
                </a:solidFill>
              </a:rPr>
              <a:t> 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en-US" altLang="zh-CN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4800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sz="4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圣哉圣哉圣哉</a:t>
            </a:r>
            <a:r>
              <a:rPr lang="zh-CN" altLang="en-US" sz="4800" b="1" dirty="0">
                <a:solidFill>
                  <a:schemeClr val="tx1"/>
                </a:solidFill>
                <a:ea typeface="黑体" panose="02010609060101010101" pitchFamily="49" charset="-122"/>
              </a:rPr>
              <a:t>    </a:t>
            </a:r>
            <a:endParaRPr lang="zh-CN" altLang="en-US" sz="48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19" name="文本框 18"/>
          <p:cNvSpPr txBox="1"/>
          <p:nvPr>
            <p:custDataLst>
              <p:tags r:id="rId1"/>
            </p:custDataLst>
          </p:nvPr>
        </p:nvSpPr>
        <p:spPr>
          <a:xfrm>
            <a:off x="11280070" y="6237312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4-</a:t>
            </a:r>
            <a:r>
              <a:rPr lang="en-US" altLang="zh-CN" sz="3200" dirty="0">
                <a:solidFill>
                  <a:prstClr val="white"/>
                </a:solidFill>
              </a:rPr>
              <a:t>1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944245" y="1040130"/>
            <a:ext cx="11294110" cy="455295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>
              <a:lnSpc>
                <a:spcPct val="110000"/>
              </a:lnSpc>
            </a:pP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1 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1     3 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3 |  5  - 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5  -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| 6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-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6 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6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| 5 - 3 - |</a:t>
            </a:r>
            <a:endParaRPr sz="40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10000"/>
              </a:lnSpc>
            </a:pP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圣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哉</a:t>
            </a:r>
            <a:r>
              <a:rPr 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，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圣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哉</a:t>
            </a:r>
            <a:r>
              <a:rPr 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，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圣  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哉！   全   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能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大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主  </a:t>
            </a:r>
            <a:r>
              <a:rPr 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宰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！</a:t>
            </a:r>
            <a:endParaRPr sz="40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10000"/>
              </a:lnSpc>
            </a:pP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5  9  t 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5  5  |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!  - 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7  5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| 2  5  6  9  t | 5 - - - |</a:t>
            </a:r>
            <a:endParaRPr sz="40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10000"/>
              </a:lnSpc>
            </a:pP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清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晨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欢悦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歌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  </a:t>
            </a:r>
            <a:r>
              <a:rPr sz="40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咏高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 </a:t>
            </a:r>
            <a:r>
              <a:rPr sz="40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声颂主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圣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恩。</a:t>
            </a:r>
            <a:endParaRPr sz="40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10000"/>
              </a:lnSpc>
            </a:pP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1     3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|  5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 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 -  | 6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9 y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6 | 5 -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 |</a:t>
            </a:r>
            <a:endParaRPr sz="40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10000"/>
              </a:lnSpc>
            </a:pP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圣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哉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，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圣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哉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，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圣    哉！   </a:t>
            </a:r>
            <a:r>
              <a:rPr 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恩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慈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永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无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更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改，</a:t>
            </a:r>
            <a:endParaRPr sz="40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10000"/>
              </a:lnSpc>
            </a:pP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!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-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5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5 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|  6  - 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3  -  | 4  2  2  9  q | 1 - - - \</a:t>
            </a:r>
            <a:endParaRPr sz="40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10000"/>
              </a:lnSpc>
            </a:pP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荣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  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耀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与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  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赞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美，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40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归三一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真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神。</a:t>
            </a:r>
            <a:endParaRPr sz="40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1209675" y="-27305"/>
            <a:ext cx="9033510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49" charset="-122"/>
              </a:rPr>
              <a:t>1=</a:t>
            </a:r>
            <a:r>
              <a:rPr lang="en-US" altLang="zh-CN" sz="2800" baseline="30000" dirty="0" err="1"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2800" dirty="0" err="1">
                <a:ea typeface="黑体" panose="02010609060101010101" pitchFamily="49" charset="-122"/>
                <a:sym typeface="+mn-ea"/>
              </a:rPr>
              <a:t>E   4</a:t>
            </a:r>
            <a:r>
              <a:rPr lang="en-US" altLang="zh-CN" sz="2800">
                <a:solidFill>
                  <a:schemeClr val="tx1"/>
                </a:solidFill>
                <a:ea typeface="黑体" panose="02010609060101010101" pitchFamily="49" charset="-122"/>
              </a:rPr>
              <a:t>/4</a:t>
            </a:r>
            <a:r>
              <a:rPr lang="en-US" altLang="zh-CN" sz="2800">
                <a:solidFill>
                  <a:schemeClr val="tx1"/>
                </a:solidFill>
              </a:rPr>
              <a:t> </a:t>
            </a:r>
            <a:r>
              <a:rPr lang="en-US" altLang="zh-CN" sz="3200" b="1">
                <a:solidFill>
                  <a:schemeClr val="tx1"/>
                </a:solidFill>
              </a:rPr>
              <a:t> 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en-US" altLang="zh-CN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4800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sz="4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圣哉圣哉圣哉</a:t>
            </a:r>
            <a:r>
              <a:rPr lang="zh-CN" altLang="en-US" sz="4800" b="1" dirty="0">
                <a:solidFill>
                  <a:schemeClr val="tx1"/>
                </a:solidFill>
                <a:ea typeface="黑体" panose="02010609060101010101" pitchFamily="49" charset="-122"/>
              </a:rPr>
              <a:t>    </a:t>
            </a:r>
            <a:endParaRPr lang="zh-CN" altLang="en-US" sz="48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19" name="文本框 18"/>
          <p:cNvSpPr txBox="1"/>
          <p:nvPr>
            <p:custDataLst>
              <p:tags r:id="rId1"/>
            </p:custDataLst>
          </p:nvPr>
        </p:nvSpPr>
        <p:spPr>
          <a:xfrm>
            <a:off x="11280070" y="6237312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4-2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944245" y="1040130"/>
            <a:ext cx="11294110" cy="455295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>
              <a:lnSpc>
                <a:spcPct val="110000"/>
              </a:lnSpc>
            </a:pP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1 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1     3 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3 |  5  - 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5  -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| 6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-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6 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6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| 5 - 3 - |</a:t>
            </a:r>
            <a:endParaRPr sz="40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10000"/>
              </a:lnSpc>
            </a:pP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圣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哉</a:t>
            </a:r>
            <a:r>
              <a:rPr 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，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圣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哉</a:t>
            </a:r>
            <a:r>
              <a:rPr 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，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圣  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哉！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群       圣 虔  拜  俯，</a:t>
            </a:r>
            <a:endParaRPr lang="en-US" sz="40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10000"/>
              </a:lnSpc>
            </a:pP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5  9  t 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5  5  |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!  - 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7  5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| 2  5  6  9  t | 5 - - - |</a:t>
            </a:r>
            <a:endParaRPr sz="40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10000"/>
              </a:lnSpc>
            </a:pP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各    以 华丽    金     冠呈    奉宝座   之  前。</a:t>
            </a:r>
            <a:endParaRPr sz="40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10000"/>
              </a:lnSpc>
            </a:pP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1     3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|  5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 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 -  | 6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9 y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6 | 5 -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 |</a:t>
            </a:r>
            <a:endParaRPr lang="en-US" altLang="zh-CN" sz="40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10000"/>
              </a:lnSpc>
            </a:pP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千 万    天 军    天    使，   虔  敬  崇 拜 上  主，</a:t>
            </a:r>
            <a:endParaRPr sz="40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10000"/>
              </a:lnSpc>
            </a:pP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!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-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5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5 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|  6  - 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3  -  | 4  2  2  9  q | 1 - - - \</a:t>
            </a:r>
            <a:endParaRPr lang="en-US" sz="40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10000"/>
              </a:lnSpc>
            </a:pP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昔      在  而      今    在，   永在万    万  年。</a:t>
            </a:r>
            <a:endParaRPr lang="zh-CN" altLang="en-US" sz="40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10000"/>
              </a:lnSpc>
            </a:pPr>
            <a:endParaRPr sz="40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49910" y="53975"/>
            <a:ext cx="10730230" cy="1143000"/>
          </a:xfrm>
        </p:spPr>
        <p:txBody>
          <a:bodyPr/>
          <a:lstStyle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</a:rPr>
              <a:t>F  3/4                              </a:t>
            </a:r>
            <a:r>
              <a:rPr lang="zh-CN" altLang="en-US" dirty="0">
                <a:solidFill>
                  <a:schemeClr val="tx1"/>
                </a:solidFill>
                <a:ea typeface="黑体" panose="02010609060101010101" pitchFamily="49" charset="-122"/>
              </a:rPr>
              <a:t>当转眼仰望耶稣</a:t>
            </a:r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</a:rPr>
              <a:t>     </a:t>
            </a:r>
            <a:endParaRPr lang="zh-CN" altLang="en-US" sz="3200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3-2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406609" y="1152818"/>
            <a:ext cx="11881320" cy="496443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3|3  2  3|5  4  3|3  -  - |2  -  ^|1  &amp;  1|3  2  %|3 - -|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-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主已从死亡进入永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生，我们当跟随主不渝；</a:t>
            </a:r>
            <a:b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</a:b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3|3  2  3|6  5  3|3  -  - |2  -  2|3  4  5|&amp;  1  ^|% - -|% - -|</a:t>
            </a:r>
            <a:b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</a:b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罪恶权势不能再辖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制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，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因靠主必得胜有余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。 </a:t>
            </a:r>
            <a:b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</a:b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3-3|59e  2|1 -  - |1   -   1|4  4  4|6  4  3|2  -  -  - | 2  - </a:t>
            </a:r>
            <a:b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当转眼仰望耶   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稣，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定睛在祂奇妙慈容，</a:t>
            </a:r>
            <a:b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eiir|5-5|5  3  2|1-1|1   -   qiiw|39w  3|4  3  2|1 - - |1 - \</a:t>
            </a:r>
            <a:b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在救主荣耀恩典大光中，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世上事必然显为虚空。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354820" y="908685"/>
            <a:ext cx="2038985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zcccccccccccccZ</a:t>
            </a:r>
            <a:endParaRPr lang="zh-CN" altLang="en-US" sz="2400" dirty="0"/>
          </a:p>
        </p:txBody>
      </p:sp>
      <p:sp>
        <p:nvSpPr>
          <p:cNvPr id="5" name="文本框 4"/>
          <p:cNvSpPr txBox="1"/>
          <p:nvPr/>
        </p:nvSpPr>
        <p:spPr>
          <a:xfrm>
            <a:off x="9337675" y="2132965"/>
            <a:ext cx="1788160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zccccccccccccccZ</a:t>
            </a:r>
            <a:endParaRPr lang="zh-CN" altLang="en-US" sz="2400" dirty="0"/>
          </a:p>
        </p:txBody>
      </p:sp>
      <p:sp>
        <p:nvSpPr>
          <p:cNvPr id="10" name="文本框 9"/>
          <p:cNvSpPr txBox="1"/>
          <p:nvPr/>
        </p:nvSpPr>
        <p:spPr>
          <a:xfrm>
            <a:off x="8472264" y="3357761"/>
            <a:ext cx="2552065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zcccccccccccccccccccccccccccZ</a:t>
            </a:r>
            <a:endParaRPr lang="zh-CN" altLang="en-US" sz="2400" dirty="0"/>
          </a:p>
        </p:txBody>
      </p:sp>
      <p:sp>
        <p:nvSpPr>
          <p:cNvPr id="11" name="文本框 10"/>
          <p:cNvSpPr txBox="1"/>
          <p:nvPr/>
        </p:nvSpPr>
        <p:spPr>
          <a:xfrm>
            <a:off x="9428480" y="4493260"/>
            <a:ext cx="1779905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zcccccccccccccccZ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1209675" y="-27305"/>
            <a:ext cx="9033510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49" charset="-122"/>
              </a:rPr>
              <a:t>1=</a:t>
            </a:r>
            <a:r>
              <a:rPr lang="en-US" altLang="zh-CN" sz="2800" baseline="30000" dirty="0" err="1"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2800" dirty="0" err="1">
                <a:ea typeface="黑体" panose="02010609060101010101" pitchFamily="49" charset="-122"/>
                <a:sym typeface="+mn-ea"/>
              </a:rPr>
              <a:t>E   4</a:t>
            </a:r>
            <a:r>
              <a:rPr lang="en-US" altLang="zh-CN" sz="2800">
                <a:solidFill>
                  <a:schemeClr val="tx1"/>
                </a:solidFill>
                <a:ea typeface="黑体" panose="02010609060101010101" pitchFamily="49" charset="-122"/>
              </a:rPr>
              <a:t>/4</a:t>
            </a:r>
            <a:r>
              <a:rPr lang="en-US" altLang="zh-CN" sz="2800">
                <a:solidFill>
                  <a:schemeClr val="tx1"/>
                </a:solidFill>
              </a:rPr>
              <a:t> </a:t>
            </a:r>
            <a:r>
              <a:rPr lang="en-US" altLang="zh-CN" sz="3200" b="1">
                <a:solidFill>
                  <a:schemeClr val="tx1"/>
                </a:solidFill>
              </a:rPr>
              <a:t> 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en-US" altLang="zh-CN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4800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sz="4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圣哉圣哉圣哉</a:t>
            </a:r>
            <a:r>
              <a:rPr lang="zh-CN" altLang="en-US" sz="4800" b="1" dirty="0">
                <a:solidFill>
                  <a:schemeClr val="tx1"/>
                </a:solidFill>
                <a:ea typeface="黑体" panose="02010609060101010101" pitchFamily="49" charset="-122"/>
              </a:rPr>
              <a:t>    </a:t>
            </a:r>
            <a:endParaRPr lang="zh-CN" altLang="en-US" sz="48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19" name="文本框 18"/>
          <p:cNvSpPr txBox="1"/>
          <p:nvPr>
            <p:custDataLst>
              <p:tags r:id="rId1"/>
            </p:custDataLst>
          </p:nvPr>
        </p:nvSpPr>
        <p:spPr>
          <a:xfrm>
            <a:off x="11280070" y="6237312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4-</a:t>
            </a:r>
            <a:r>
              <a:rPr lang="en-US" altLang="zh-CN" sz="3200" dirty="0">
                <a:solidFill>
                  <a:prstClr val="white"/>
                </a:solidFill>
              </a:rPr>
              <a:t>3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944245" y="1040130"/>
            <a:ext cx="11294110" cy="455295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>
              <a:lnSpc>
                <a:spcPct val="110000"/>
              </a:lnSpc>
            </a:pP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1 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1     3 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3 |  5  - 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5  -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| 6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-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6 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6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| 5 - 3 - |</a:t>
            </a:r>
            <a:endParaRPr sz="40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10000"/>
              </a:lnSpc>
            </a:pP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圣 哉，圣 哉，圣     哉！   主       藏 黑  云  里，</a:t>
            </a:r>
            <a:endParaRPr lang="en-US" sz="40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10000"/>
              </a:lnSpc>
            </a:pP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5  9  t 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5  5  |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!  - 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7  5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| 2  5  6  9  t | 5 - - - |</a:t>
            </a:r>
            <a:endParaRPr sz="40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10000"/>
              </a:lnSpc>
            </a:pP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罪    人 焉得    瞻     望真    主威赫   荣  光？</a:t>
            </a:r>
            <a:endParaRPr sz="40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10000"/>
              </a:lnSpc>
            </a:pP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1     3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|  5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 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 -  | 6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9 y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6 | 5 -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 |</a:t>
            </a:r>
            <a:endParaRPr lang="en-US" altLang="zh-CN" sz="40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10000"/>
              </a:lnSpc>
            </a:pP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耶 和    华 惟    圣    哉，   谁 与  上  主 堪  比？</a:t>
            </a:r>
            <a:endParaRPr sz="40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10000"/>
              </a:lnSpc>
            </a:pP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!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-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5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5 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|  6  - 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3  -  | 4  2  2  9  q | 1 - - - \</a:t>
            </a:r>
            <a:endParaRPr lang="en-US" sz="40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10000"/>
              </a:lnSpc>
            </a:pP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权      能  至      完    备，   大哉全    能  神！</a:t>
            </a:r>
            <a:endParaRPr lang="zh-CN" altLang="en-US" sz="40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10000"/>
              </a:lnSpc>
            </a:pPr>
            <a:endParaRPr lang="zh-CN" altLang="en-US" sz="40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10000"/>
              </a:lnSpc>
            </a:pPr>
            <a:endParaRPr sz="40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1209675" y="-27305"/>
            <a:ext cx="9033510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49" charset="-122"/>
              </a:rPr>
              <a:t>1=</a:t>
            </a:r>
            <a:r>
              <a:rPr lang="en-US" altLang="zh-CN" sz="2800" baseline="30000" dirty="0" err="1"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2800" dirty="0" err="1">
                <a:ea typeface="黑体" panose="02010609060101010101" pitchFamily="49" charset="-122"/>
                <a:sym typeface="+mn-ea"/>
              </a:rPr>
              <a:t>E   4</a:t>
            </a:r>
            <a:r>
              <a:rPr lang="en-US" altLang="zh-CN" sz="2800">
                <a:solidFill>
                  <a:schemeClr val="tx1"/>
                </a:solidFill>
                <a:ea typeface="黑体" panose="02010609060101010101" pitchFamily="49" charset="-122"/>
              </a:rPr>
              <a:t>/4</a:t>
            </a:r>
            <a:r>
              <a:rPr lang="en-US" altLang="zh-CN" sz="2800">
                <a:solidFill>
                  <a:schemeClr val="tx1"/>
                </a:solidFill>
              </a:rPr>
              <a:t> </a:t>
            </a:r>
            <a:r>
              <a:rPr lang="en-US" altLang="zh-CN" sz="3200" b="1">
                <a:solidFill>
                  <a:schemeClr val="tx1"/>
                </a:solidFill>
              </a:rPr>
              <a:t> 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en-US" altLang="zh-CN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 </a:t>
            </a:r>
            <a:r>
              <a:rPr lang="zh-CN" altLang="en-US" sz="4800" b="1" dirty="0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sz="48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圣哉圣哉圣哉</a:t>
            </a:r>
            <a:r>
              <a:rPr lang="zh-CN" altLang="en-US" sz="4800" b="1" dirty="0">
                <a:solidFill>
                  <a:schemeClr val="tx1"/>
                </a:solidFill>
                <a:ea typeface="黑体" panose="02010609060101010101" pitchFamily="49" charset="-122"/>
              </a:rPr>
              <a:t>    </a:t>
            </a:r>
            <a:endParaRPr lang="zh-CN" altLang="en-US" sz="48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19" name="文本框 18"/>
          <p:cNvSpPr txBox="1"/>
          <p:nvPr>
            <p:custDataLst>
              <p:tags r:id="rId1"/>
            </p:custDataLst>
          </p:nvPr>
        </p:nvSpPr>
        <p:spPr>
          <a:xfrm>
            <a:off x="11280070" y="6237312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4-4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944245" y="1040130"/>
            <a:ext cx="11294110" cy="455295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>
              <a:lnSpc>
                <a:spcPct val="110000"/>
              </a:lnSpc>
            </a:pP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1 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1     3 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3 |  5  - 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5  -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| 6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-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6 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6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| 5 - 3 - |</a:t>
            </a:r>
            <a:endParaRPr sz="40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10000"/>
              </a:lnSpc>
            </a:pP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圣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哉</a:t>
            </a:r>
            <a:r>
              <a:rPr 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，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圣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哉</a:t>
            </a:r>
            <a:r>
              <a:rPr 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，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圣  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哉！   全   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能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大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主  </a:t>
            </a:r>
            <a:r>
              <a:rPr 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宰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！</a:t>
            </a:r>
            <a:endParaRPr sz="40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10000"/>
              </a:lnSpc>
            </a:pP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5  9  t 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5  5  |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!  - 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7  5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| 2  5  6  9  t | 5 - - - |</a:t>
            </a:r>
            <a:endParaRPr sz="40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10000"/>
              </a:lnSpc>
            </a:pP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天    上 地下    海     中万    物颂主   尊  称。</a:t>
            </a:r>
            <a:endParaRPr sz="40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10000"/>
              </a:lnSpc>
            </a:pP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1     3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|  5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- 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 -  | 6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9 y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6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6 | 5 -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- |</a:t>
            </a:r>
            <a:endParaRPr sz="40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10000"/>
              </a:lnSpc>
            </a:pP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圣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哉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，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圣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哉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，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圣    哉！   </a:t>
            </a:r>
            <a:r>
              <a:rPr 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恩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慈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永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无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更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改，</a:t>
            </a:r>
            <a:endParaRPr sz="40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10000"/>
              </a:lnSpc>
            </a:pP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!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-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5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5 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|  6  -  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3  -  | 4  2  2  9  q | 1 - - - \</a:t>
            </a:r>
            <a:endParaRPr sz="40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10000"/>
              </a:lnSpc>
            </a:pP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荣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  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耀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与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  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赞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美，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40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归三一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真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神。</a:t>
            </a:r>
            <a:endParaRPr sz="40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49910" y="53975"/>
            <a:ext cx="10730230" cy="1143000"/>
          </a:xfrm>
        </p:spPr>
        <p:txBody>
          <a:bodyPr/>
          <a:lstStyle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</a:rPr>
              <a:t>F  3/4                              </a:t>
            </a:r>
            <a:r>
              <a:rPr lang="zh-CN" altLang="en-US" dirty="0">
                <a:solidFill>
                  <a:schemeClr val="tx1"/>
                </a:solidFill>
                <a:ea typeface="黑体" panose="02010609060101010101" pitchFamily="49" charset="-122"/>
              </a:rPr>
              <a:t>当转眼仰望耶稣</a:t>
            </a:r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</a:rPr>
              <a:t>     </a:t>
            </a:r>
            <a:endParaRPr lang="zh-CN" altLang="en-US" sz="3200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3-3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406609" y="1152818"/>
            <a:ext cx="11881320" cy="496443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3|3  2  3|5  4  3|3  -  - |2  -  ^|1  &amp;  1|3  2  %|3 - -|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-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救主的应许永不改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变，专心信靠万事安稳；</a:t>
            </a:r>
            <a:b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</a:b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3|3  2  3|6  5  3|3  -  - |2  -  2|3  4  5|&amp;  1  ^|% - -|% - -|</a:t>
            </a:r>
            <a:b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</a:b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快快传扬他全备救  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恩，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使凡信者不至沉沦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。 </a:t>
            </a:r>
            <a:b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</a:b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3-3|59e  2|1 -  - |1   -   1|4  4  4|6  4  3|2  -  -  - | 2  - </a:t>
            </a:r>
            <a:b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当转眼仰望耶   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稣，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定睛在祂奇妙慈容，</a:t>
            </a:r>
            <a:b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eiir|5-5|5  3  2|1-1|1   -   qiiw|39w  3|4  3  2|1 - - |1 - \</a:t>
            </a:r>
            <a:b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在救主荣耀恩典大光中，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世上事必然显为虚空。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354820" y="908685"/>
            <a:ext cx="2038985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zcccccccccccccZ</a:t>
            </a:r>
            <a:endParaRPr lang="zh-CN" altLang="en-US" sz="2400" dirty="0"/>
          </a:p>
        </p:txBody>
      </p:sp>
      <p:sp>
        <p:nvSpPr>
          <p:cNvPr id="5" name="文本框 4"/>
          <p:cNvSpPr txBox="1"/>
          <p:nvPr/>
        </p:nvSpPr>
        <p:spPr>
          <a:xfrm>
            <a:off x="9337675" y="2132965"/>
            <a:ext cx="1788160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zccccccccccccccZ</a:t>
            </a:r>
            <a:endParaRPr lang="zh-CN" altLang="en-US" sz="2400" dirty="0"/>
          </a:p>
        </p:txBody>
      </p:sp>
      <p:sp>
        <p:nvSpPr>
          <p:cNvPr id="10" name="文本框 9"/>
          <p:cNvSpPr txBox="1"/>
          <p:nvPr/>
        </p:nvSpPr>
        <p:spPr>
          <a:xfrm>
            <a:off x="8472264" y="3357761"/>
            <a:ext cx="2552065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zcccccccccccccccccccccccccccZ</a:t>
            </a:r>
            <a:endParaRPr lang="zh-CN" altLang="en-US" sz="2400" dirty="0"/>
          </a:p>
        </p:txBody>
      </p:sp>
      <p:sp>
        <p:nvSpPr>
          <p:cNvPr id="11" name="文本框 10"/>
          <p:cNvSpPr txBox="1"/>
          <p:nvPr/>
        </p:nvSpPr>
        <p:spPr>
          <a:xfrm>
            <a:off x="9428480" y="4493260"/>
            <a:ext cx="1779905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zcccccccccccccccZ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510540" y="618490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G</a:t>
            </a:r>
            <a:r>
              <a:rPr lang="en-US" altLang="zh-CN" sz="32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4/4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4-1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405130" y="1137285"/>
            <a:ext cx="1175575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3 - - 1 - 2 | 3 - - 3 - 3 | 3 - 2   4  -  &amp; | 1 - - 1 - 0 |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恳     求  救  主</a:t>
            </a:r>
            <a:r>
              <a:rPr lang="en-US" altLang="zh-CN" sz="40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       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鉴  察  知 我    心  念</a:t>
            </a:r>
            <a:r>
              <a:rPr lang="en-US" altLang="zh-CN" sz="40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1 - - 2 - 2 | 3 - - 1 - - | 2 - 1   &amp;  -  1 | 2 - - 2 - 0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求     主  今  试     验</a:t>
            </a:r>
            <a:r>
              <a:rPr lang="en-US" altLang="zh-CN" sz="40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私  意 尽    洞  见</a:t>
            </a:r>
            <a:r>
              <a:rPr lang="en-US" altLang="zh-CN" sz="40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;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 noProof="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3 - - 1 - 2 | 3 - - 3 - 3 | 3 - 2   4  -  &amp; | 1 - - 1 - 0 |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若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隐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藏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罪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恶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念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头</a:t>
            </a:r>
            <a:r>
              <a:rPr lang="en-US" altLang="zh-CN" sz="40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1 - - 2 - 2 | 3 - 1   4  -  3 | ^ - - &amp; - - | 1 - - 1 - 0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求     主  为  我  清 除</a:t>
            </a:r>
            <a:r>
              <a:rPr lang="en-US" altLang="zh-CN" sz="40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使  我     自        由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67970"/>
            <a:ext cx="10972800" cy="78867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求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主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察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看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330450" y="2604135"/>
            <a:ext cx="855789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L</a:t>
            </a:r>
            <a:r>
              <a:rPr lang="en-US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                                            </a:t>
            </a:r>
            <a:r>
              <a:rPr lang="en-US" sz="28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    </a:t>
            </a:r>
            <a:r>
              <a:rPr lang="en-US" sz="28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  </a:t>
            </a:r>
            <a:r>
              <a:rPr lang="en-US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L</a:t>
            </a:r>
            <a:endParaRPr lang="en-US" sz="3600"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330450" y="5187315"/>
            <a:ext cx="105727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L</a:t>
            </a:r>
            <a:r>
              <a:rPr lang="en-US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     </a:t>
            </a:r>
            <a:endParaRPr lang="en-US" sz="3600"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191510" y="993775"/>
            <a:ext cx="7625080" cy="33210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10000"/>
              </a:lnSpc>
            </a:pPr>
            <a:r>
              <a:rPr lang="en-US" altLang="zh-CN" sz="1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zcccccccccccZ                 </a:t>
            </a:r>
            <a:r>
              <a:rPr lang="en-US" altLang="zh-CN" sz="9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          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zcccccccccccZ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191510" y="3576955"/>
            <a:ext cx="7625080" cy="33210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20000"/>
              </a:lnSpc>
            </a:pPr>
            <a:r>
              <a:rPr lang="en-US" altLang="zh-CN" sz="1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zcccccccccccZ                 </a:t>
            </a:r>
            <a:r>
              <a:rPr lang="en-US" altLang="zh-CN" sz="9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          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zcccccccccccZ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3191510" y="2285365"/>
            <a:ext cx="7625080" cy="33210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20000"/>
              </a:lnSpc>
            </a:pPr>
            <a:r>
              <a:rPr lang="en-US" altLang="zh-CN" sz="1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</a:t>
            </a:r>
            <a:r>
              <a:rPr lang="en-US" altLang="zh-CN" sz="9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          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zcccccccccccZ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191510" y="4868545"/>
            <a:ext cx="7625080" cy="33210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20000"/>
              </a:lnSpc>
            </a:pPr>
            <a:r>
              <a:rPr lang="en-US" altLang="zh-CN" sz="1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</a:t>
            </a:r>
            <a:r>
              <a:rPr lang="en-US" altLang="zh-CN" sz="9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          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zcccccccccccZ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510540" y="618490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G</a:t>
            </a:r>
            <a:r>
              <a:rPr lang="en-US" altLang="zh-CN" sz="32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4/4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4-2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405130" y="1137285"/>
            <a:ext cx="1175575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3 - - 1 - 2 | 3 - - 3 - 3 | 3 - 2   4  -  &amp; | 1 - - 1 - 0 |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赞     美  救  主</a:t>
            </a:r>
            <a:r>
              <a:rPr lang="en-US" altLang="zh-CN" sz="40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       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因  将  我 罪    洗  清</a:t>
            </a:r>
            <a:r>
              <a:rPr lang="en-US" altLang="zh-CN" sz="40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1 - - 2 - 2 | 3 - - 1 - - | 2 - 1   &amp;  -  1 | 2 - - 2 - 0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愿     主  的  真     道        使  我 心    洁  净</a:t>
            </a:r>
            <a:r>
              <a:rPr lang="en-US" altLang="zh-CN" sz="40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;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 noProof="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3 - - 1 - 2 | 3 - - 3 - 3 | 3 - 2   4  -  &amp; | 1 - - 1 - 0 |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求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以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火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焚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尽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以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往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羞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情</a:t>
            </a:r>
            <a:r>
              <a:rPr lang="en-US" altLang="zh-CN" sz="40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1 - - 2 - 2 | 3 - 1   4  -  3 | ^ - - &amp; - - | 1 - - 1 - 0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     今  所  求  所 望</a:t>
            </a:r>
            <a:r>
              <a:rPr lang="en-US" altLang="zh-CN" sz="40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惟  荣     主        名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67970"/>
            <a:ext cx="10972800" cy="78867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求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主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察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看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330450" y="2604135"/>
            <a:ext cx="855789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L</a:t>
            </a:r>
            <a:r>
              <a:rPr lang="en-US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                                            </a:t>
            </a:r>
            <a:r>
              <a:rPr lang="en-US" sz="28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    </a:t>
            </a:r>
            <a:r>
              <a:rPr lang="en-US" sz="28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  </a:t>
            </a:r>
            <a:r>
              <a:rPr lang="en-US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L</a:t>
            </a:r>
            <a:endParaRPr lang="en-US" sz="3600"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330450" y="5187315"/>
            <a:ext cx="105727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L</a:t>
            </a:r>
            <a:r>
              <a:rPr lang="en-US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     </a:t>
            </a:r>
            <a:endParaRPr lang="en-US" sz="3600"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191510" y="993775"/>
            <a:ext cx="7625080" cy="33210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10000"/>
              </a:lnSpc>
            </a:pPr>
            <a:r>
              <a:rPr lang="en-US" altLang="zh-CN" sz="1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zcccccccccccZ                 </a:t>
            </a:r>
            <a:r>
              <a:rPr lang="en-US" altLang="zh-CN" sz="9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          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zcccccccccccZ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191510" y="3576955"/>
            <a:ext cx="7625080" cy="33210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20000"/>
              </a:lnSpc>
            </a:pPr>
            <a:r>
              <a:rPr lang="en-US" altLang="zh-CN" sz="1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zcccccccccccZ                 </a:t>
            </a:r>
            <a:r>
              <a:rPr lang="en-US" altLang="zh-CN" sz="9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          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zcccccccccccZ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3191510" y="2285365"/>
            <a:ext cx="7625080" cy="33210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20000"/>
              </a:lnSpc>
            </a:pPr>
            <a:r>
              <a:rPr lang="en-US" altLang="zh-CN" sz="1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</a:t>
            </a:r>
            <a:r>
              <a:rPr lang="en-US" altLang="zh-CN" sz="9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          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zcccccccccccZ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191510" y="4868545"/>
            <a:ext cx="7625080" cy="33210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20000"/>
              </a:lnSpc>
            </a:pPr>
            <a:r>
              <a:rPr lang="en-US" altLang="zh-CN" sz="1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</a:t>
            </a:r>
            <a:r>
              <a:rPr lang="en-US" altLang="zh-CN" sz="9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          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zcccccccccccZ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510540" y="618490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G</a:t>
            </a:r>
            <a:r>
              <a:rPr lang="en-US" altLang="zh-CN" sz="32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4/4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4-3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405130" y="1137285"/>
            <a:ext cx="1175575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3 - - 1 - 2 | 3 - - 3 - 3 | 3 - 2   4  -  &amp; | 1 - - 1 - 0 |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恳     求  我  主</a:t>
            </a:r>
            <a:r>
              <a:rPr lang="en-US" altLang="zh-CN" sz="40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       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使  我  完 全    归  祢</a:t>
            </a:r>
            <a:r>
              <a:rPr lang="en-US" altLang="zh-CN" sz="40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1 - - 2 - 2 | 3 - - 1 - - | 2 - 1   &amp;  -  1 | 2 - - 2 - 0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贫     穷  的  心     地        充  满 祢    爱  意</a:t>
            </a:r>
            <a:r>
              <a:rPr lang="en-US" altLang="zh-CN" sz="40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;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 noProof="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3 - - 1 - 2 | 3 - - 3 - 3 | 3 - 2   4  -  &amp; | 1 - - 1 - 0 |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管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理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再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自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私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骄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狂</a:t>
            </a:r>
            <a:r>
              <a:rPr lang="en-US" altLang="zh-CN" sz="40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1 - - 2 - 2 | 3 - 1   4  -  3 | ^ - - &amp; - - | 1 - - 1 - 0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我     今  奉  献  所 有    尊  主     为        王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67970"/>
            <a:ext cx="10972800" cy="78867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求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主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察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看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330450" y="2604135"/>
            <a:ext cx="855789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L</a:t>
            </a:r>
            <a:r>
              <a:rPr lang="en-US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                                            </a:t>
            </a:r>
            <a:r>
              <a:rPr lang="en-US" sz="28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    </a:t>
            </a:r>
            <a:r>
              <a:rPr lang="en-US" sz="28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  </a:t>
            </a:r>
            <a:r>
              <a:rPr lang="en-US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L</a:t>
            </a:r>
            <a:endParaRPr lang="en-US" sz="3600"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330450" y="5187315"/>
            <a:ext cx="105727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L</a:t>
            </a:r>
            <a:r>
              <a:rPr lang="en-US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     </a:t>
            </a:r>
            <a:endParaRPr lang="en-US" sz="3600"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191510" y="993775"/>
            <a:ext cx="7625080" cy="33210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10000"/>
              </a:lnSpc>
            </a:pPr>
            <a:r>
              <a:rPr lang="en-US" altLang="zh-CN" sz="1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zcccccccccccZ                 </a:t>
            </a:r>
            <a:r>
              <a:rPr lang="en-US" altLang="zh-CN" sz="9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          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zcccccccccccZ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191510" y="3576955"/>
            <a:ext cx="7625080" cy="33210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20000"/>
              </a:lnSpc>
            </a:pPr>
            <a:r>
              <a:rPr lang="en-US" altLang="zh-CN" sz="1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zcccccccccccZ                 </a:t>
            </a:r>
            <a:r>
              <a:rPr lang="en-US" altLang="zh-CN" sz="9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          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zcccccccccccZ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3191510" y="2285365"/>
            <a:ext cx="7625080" cy="33210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20000"/>
              </a:lnSpc>
            </a:pPr>
            <a:r>
              <a:rPr lang="en-US" altLang="zh-CN" sz="1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</a:t>
            </a:r>
            <a:r>
              <a:rPr lang="en-US" altLang="zh-CN" sz="9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          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zcccccccccccZ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191510" y="4868545"/>
            <a:ext cx="7625080" cy="33210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20000"/>
              </a:lnSpc>
            </a:pPr>
            <a:r>
              <a:rPr lang="en-US" altLang="zh-CN" sz="10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</a:t>
            </a:r>
            <a:r>
              <a:rPr lang="en-US" altLang="zh-CN" sz="9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              </a:t>
            </a:r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zcccccccccccZ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20.xml><?xml version="1.0" encoding="utf-8"?>
<p:tagLst xmlns:p="http://schemas.openxmlformats.org/presentationml/2006/main">
  <p:tag name="KSO_WM_BEAUTIFY_FLAG" val=""/>
</p:tagLst>
</file>

<file path=ppt/tags/tag21.xml><?xml version="1.0" encoding="utf-8"?>
<p:tagLst xmlns:p="http://schemas.openxmlformats.org/presentationml/2006/main">
  <p:tag name="KSO_WM_BEAUTIFY_FLAG" val=""/>
</p:tagLst>
</file>

<file path=ppt/tags/tag22.xml><?xml version="1.0" encoding="utf-8"?>
<p:tagLst xmlns:p="http://schemas.openxmlformats.org/presentationml/2006/main">
  <p:tag name="KSO_WM_BEAUTIFY_FLAG" val=""/>
</p:tagLst>
</file>

<file path=ppt/tags/tag23.xml><?xml version="1.0" encoding="utf-8"?>
<p:tagLst xmlns:p="http://schemas.openxmlformats.org/presentationml/2006/main">
  <p:tag name="KSO_WM_BEAUTIFY_FLAG" val=""/>
</p:tagLst>
</file>

<file path=ppt/tags/tag24.xml><?xml version="1.0" encoding="utf-8"?>
<p:tagLst xmlns:p="http://schemas.openxmlformats.org/presentationml/2006/main">
  <p:tag name="KSO_WM_BEAUTIFY_FLAG" val=""/>
</p:tagLst>
</file>

<file path=ppt/tags/tag25.xml><?xml version="1.0" encoding="utf-8"?>
<p:tagLst xmlns:p="http://schemas.openxmlformats.org/presentationml/2006/main">
  <p:tag name="KSO_WM_BEAUTIFY_FLAG" val=""/>
</p:tagLst>
</file>

<file path=ppt/tags/tag26.xml><?xml version="1.0" encoding="utf-8"?>
<p:tagLst xmlns:p="http://schemas.openxmlformats.org/presentationml/2006/main">
  <p:tag name="KSO_WM_BEAUTIFY_FLAG" val=""/>
</p:tagLst>
</file>

<file path=ppt/tags/tag27.xml><?xml version="1.0" encoding="utf-8"?>
<p:tagLst xmlns:p="http://schemas.openxmlformats.org/presentationml/2006/main">
  <p:tag name="KSO_WM_BEAUTIFY_FLAG" val=""/>
</p:tagLst>
</file>

<file path=ppt/tags/tag28.xml><?xml version="1.0" encoding="utf-8"?>
<p:tagLst xmlns:p="http://schemas.openxmlformats.org/presentationml/2006/main">
  <p:tag name="KSO_WM_BEAUTIFY_FLAG" val=""/>
</p:tagLst>
</file>

<file path=ppt/tags/tag29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30.xml><?xml version="1.0" encoding="utf-8"?>
<p:tagLst xmlns:p="http://schemas.openxmlformats.org/presentationml/2006/main">
  <p:tag name="KSO_WM_BEAUTIFY_FLAG" val=""/>
</p:tagLst>
</file>

<file path=ppt/tags/tag31.xml><?xml version="1.0" encoding="utf-8"?>
<p:tagLst xmlns:p="http://schemas.openxmlformats.org/presentationml/2006/main">
  <p:tag name="KSO_WM_BEAUTIFY_FLAG" val=""/>
</p:tagLst>
</file>

<file path=ppt/tags/tag32.xml><?xml version="1.0" encoding="utf-8"?>
<p:tagLst xmlns:p="http://schemas.openxmlformats.org/presentationml/2006/main">
  <p:tag name="KSO_WM_BEAUTIFY_FLAG" val=""/>
</p:tagLst>
</file>

<file path=ppt/tags/tag33.xml><?xml version="1.0" encoding="utf-8"?>
<p:tagLst xmlns:p="http://schemas.openxmlformats.org/presentationml/2006/main">
  <p:tag name="KSO_WM_BEAUTIFY_FLAG" val=""/>
</p:tagLst>
</file>

<file path=ppt/tags/tag34.xml><?xml version="1.0" encoding="utf-8"?>
<p:tagLst xmlns:p="http://schemas.openxmlformats.org/presentationml/2006/main">
  <p:tag name="KSO_WM_BEAUTIFY_FLAG" val=""/>
</p:tagLst>
</file>

<file path=ppt/tags/tag35.xml><?xml version="1.0" encoding="utf-8"?>
<p:tagLst xmlns:p="http://schemas.openxmlformats.org/presentationml/2006/main">
  <p:tag name="KSO_WM_BEAUTIFY_FLAG" val=""/>
</p:tagLst>
</file>

<file path=ppt/tags/tag36.xml><?xml version="1.0" encoding="utf-8"?>
<p:tagLst xmlns:p="http://schemas.openxmlformats.org/presentationml/2006/main">
  <p:tag name="KSO_WM_BEAUTIFY_FLAG" val=""/>
</p:tagLst>
</file>

<file path=ppt/tags/tag37.xml><?xml version="1.0" encoding="utf-8"?>
<p:tagLst xmlns:p="http://schemas.openxmlformats.org/presentationml/2006/main">
  <p:tag name="KSO_WM_BEAUTIFY_FLAG" val=""/>
</p:tagLst>
</file>

<file path=ppt/tags/tag38.xml><?xml version="1.0" encoding="utf-8"?>
<p:tagLst xmlns:p="http://schemas.openxmlformats.org/presentationml/2006/main">
  <p:tag name="KSO_WM_BEAUTIFY_FLAG" val=""/>
</p:tagLst>
</file>

<file path=ppt/tags/tag39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40.xml><?xml version="1.0" encoding="utf-8"?>
<p:tagLst xmlns:p="http://schemas.openxmlformats.org/presentationml/2006/main">
  <p:tag name="KSO_WM_BEAUTIFY_FLAG" val=""/>
</p:tagLst>
</file>

<file path=ppt/tags/tag41.xml><?xml version="1.0" encoding="utf-8"?>
<p:tagLst xmlns:p="http://schemas.openxmlformats.org/presentationml/2006/main">
  <p:tag name="KSO_WM_BEAUTIFY_FLAG" val=""/>
</p:tagLst>
</file>

<file path=ppt/tags/tag42.xml><?xml version="1.0" encoding="utf-8"?>
<p:tagLst xmlns:p="http://schemas.openxmlformats.org/presentationml/2006/main">
  <p:tag name="KSO_WM_BEAUTIFY_FLAG" val=""/>
</p:tagLst>
</file>

<file path=ppt/tags/tag43.xml><?xml version="1.0" encoding="utf-8"?>
<p:tagLst xmlns:p="http://schemas.openxmlformats.org/presentationml/2006/main">
  <p:tag name="KSO_WM_BEAUTIFY_FLAG" val=""/>
</p:tagLst>
</file>

<file path=ppt/tags/tag44.xml><?xml version="1.0" encoding="utf-8"?>
<p:tagLst xmlns:p="http://schemas.openxmlformats.org/presentationml/2006/main">
  <p:tag name="KSO_WM_BEAUTIFY_FLAG" val=""/>
</p:tagLst>
</file>

<file path=ppt/tags/tag45.xml><?xml version="1.0" encoding="utf-8"?>
<p:tagLst xmlns:p="http://schemas.openxmlformats.org/presentationml/2006/main">
  <p:tag name="KSO_WM_BEAUTIFY_FLAG" val=""/>
</p:tagLst>
</file>

<file path=ppt/tags/tag46.xml><?xml version="1.0" encoding="utf-8"?>
<p:tagLst xmlns:p="http://schemas.openxmlformats.org/presentationml/2006/main">
  <p:tag name="KSO_WM_BEAUTIFY_FLAG" val=""/>
</p:tagLst>
</file>

<file path=ppt/tags/tag47.xml><?xml version="1.0" encoding="utf-8"?>
<p:tagLst xmlns:p="http://schemas.openxmlformats.org/presentationml/2006/main">
  <p:tag name="KSO_WM_BEAUTIFY_FLAG" val=""/>
</p:tagLst>
</file>

<file path=ppt/tags/tag48.xml><?xml version="1.0" encoding="utf-8"?>
<p:tagLst xmlns:p="http://schemas.openxmlformats.org/presentationml/2006/main">
  <p:tag name="KSO_WM_BEAUTIFY_FLAG" val=""/>
</p:tagLst>
</file>

<file path=ppt/tags/tag49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50.xml><?xml version="1.0" encoding="utf-8"?>
<p:tagLst xmlns:p="http://schemas.openxmlformats.org/presentationml/2006/main">
  <p:tag name="KSO_WM_BEAUTIFY_FLAG" val=""/>
</p:tagLst>
</file>

<file path=ppt/tags/tag51.xml><?xml version="1.0" encoding="utf-8"?>
<p:tagLst xmlns:p="http://schemas.openxmlformats.org/presentationml/2006/main">
  <p:tag name="KSO_WM_BEAUTIFY_FLAG" val=""/>
</p:tagLst>
</file>

<file path=ppt/tags/tag52.xml><?xml version="1.0" encoding="utf-8"?>
<p:tagLst xmlns:p="http://schemas.openxmlformats.org/presentationml/2006/main">
  <p:tag name="KSO_WPP_MARK_KEY" val="d908ab97-f1b9-4e16-936d-e993d5ef83ac"/>
  <p:tag name="COMMONDATA" val="eyJoZGlkIjoiZTU3OTgxNWRkNjBiOTUzM2I5M2I2MjNlMTdhOTI4ZGQifQ==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30244</Words>
  <Application>WPS 演示</Application>
  <PresentationFormat>宽屏</PresentationFormat>
  <Paragraphs>930</Paragraphs>
  <Slides>51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51</vt:i4>
      </vt:variant>
    </vt:vector>
  </HeadingPairs>
  <TitlesOfParts>
    <vt:vector size="64" baseType="lpstr">
      <vt:lpstr>Arial</vt:lpstr>
      <vt:lpstr>宋体</vt:lpstr>
      <vt:lpstr>Wingdings</vt:lpstr>
      <vt:lpstr>黑体</vt:lpstr>
      <vt:lpstr>SimpMusic Base</vt:lpstr>
      <vt:lpstr>SimpMusic Base</vt:lpstr>
      <vt:lpstr>SimpMusic Accent</vt:lpstr>
      <vt:lpstr>Times New Roman</vt:lpstr>
      <vt:lpstr>Calibri</vt:lpstr>
      <vt:lpstr>微软雅黑</vt:lpstr>
      <vt:lpstr>Arial Unicode MS</vt:lpstr>
      <vt:lpstr>华文仿宋</vt:lpstr>
      <vt:lpstr>Office Theme</vt:lpstr>
      <vt:lpstr>1=F  4/4                 耶 稣 恩 友          </vt:lpstr>
      <vt:lpstr>1=F  4/4                 耶 稣 恩 友          </vt:lpstr>
      <vt:lpstr>1=F  4/4                 耶 稣 恩 友          </vt:lpstr>
      <vt:lpstr>1=F  3/4                              当转眼仰望耶稣     </vt:lpstr>
      <vt:lpstr>1=F  3/4                              当转眼仰望耶稣     </vt:lpstr>
      <vt:lpstr>1=F  3/4                              当转眼仰望耶稣     </vt:lpstr>
      <vt:lpstr>求 主 察 看</vt:lpstr>
      <vt:lpstr>求 主 察 看</vt:lpstr>
      <vt:lpstr>求 主 察 看</vt:lpstr>
      <vt:lpstr>求 主 察 看</vt:lpstr>
      <vt:lpstr>信靠耶稣真是甜美</vt:lpstr>
      <vt:lpstr>信靠耶稣真是甜美</vt:lpstr>
      <vt:lpstr>信靠耶稣真是甜美</vt:lpstr>
      <vt:lpstr>信靠耶稣真是甜美</vt:lpstr>
      <vt:lpstr>颂赞主圣名</vt:lpstr>
      <vt:lpstr>颂赞主圣名</vt:lpstr>
      <vt:lpstr>颂赞主圣名</vt:lpstr>
      <vt:lpstr>耶 稣 爱 我</vt:lpstr>
      <vt:lpstr>耶 稣 爱 我</vt:lpstr>
      <vt:lpstr>耶 稣 爱 我</vt:lpstr>
      <vt:lpstr>耶 稣 爱 我</vt:lpstr>
      <vt:lpstr>日 日 专 心 靠 主</vt:lpstr>
      <vt:lpstr>日 日 专 心 靠 主</vt:lpstr>
      <vt:lpstr>日 日 专 心 靠 主</vt:lpstr>
      <vt:lpstr>日 日 专 心 靠 主</vt:lpstr>
      <vt:lpstr>你 孤 单 吗</vt:lpstr>
      <vt:lpstr>你 孤 单 吗</vt:lpstr>
      <vt:lpstr>你 孤 单 吗</vt:lpstr>
      <vt:lpstr>你 孤 单 吗</vt:lpstr>
      <vt:lpstr>将 心 给 我</vt:lpstr>
      <vt:lpstr>将 心 给 我</vt:lpstr>
      <vt:lpstr>将 心 给 我</vt:lpstr>
      <vt:lpstr>快 乐 歌 唱</vt:lpstr>
      <vt:lpstr>快 乐 歌 唱</vt:lpstr>
      <vt:lpstr>快 乐 歌 唱</vt:lpstr>
      <vt:lpstr>快 乐 歌 唱</vt:lpstr>
      <vt:lpstr>进 深 进 深</vt:lpstr>
      <vt:lpstr>进 深 进 深</vt:lpstr>
      <vt:lpstr>进 深 进 深</vt:lpstr>
      <vt:lpstr>进 深 进 深</vt:lpstr>
      <vt:lpstr>PowerPoint 演示文稿</vt:lpstr>
      <vt:lpstr>PowerPoint 演示文稿</vt:lpstr>
      <vt:lpstr>PowerPoint 演示文稿</vt:lpstr>
      <vt:lpstr>PowerPoint 演示文稿</vt:lpstr>
      <vt:lpstr>有平安在我心</vt:lpstr>
      <vt:lpstr>有平安在我心</vt:lpstr>
      <vt:lpstr>有平安在我心</vt:lpstr>
      <vt:lpstr>1=bE   4/4           圣哉圣哉圣哉    </vt:lpstr>
      <vt:lpstr>1=bE   4/4           圣哉圣哉圣哉    </vt:lpstr>
      <vt:lpstr>1=bE   4/4           圣哉圣哉圣哉    </vt:lpstr>
      <vt:lpstr>1=bE   4/4           圣哉圣哉圣哉    </vt:lpstr>
    </vt:vector>
  </TitlesOfParts>
  <Company>China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silas</dc:creator>
  <cp:lastModifiedBy>lenovo</cp:lastModifiedBy>
  <cp:revision>922</cp:revision>
  <cp:lastPrinted>2023-10-20T16:25:00Z</cp:lastPrinted>
  <dcterms:created xsi:type="dcterms:W3CDTF">2015-03-20T02:56:00Z</dcterms:created>
  <dcterms:modified xsi:type="dcterms:W3CDTF">2024-08-19T16:18:11Z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2052-12.1.0.17147</vt:lpwstr>
  </property>
  <property fmtid="{D5CDD505-2E9C-101B-9397-08002B2CF9AE}" pid="3" name="ICV">
    <vt:lpwstr>9C380B92112C405FAAC040B1E38B6037_13</vt:lpwstr>
  </property>
</Properties>
</file>